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54A31E-1B57-4DA7-8F7B-33B16019CBBF}" type="datetimeFigureOut">
              <a:rPr lang="pl-PL" smtClean="0"/>
              <a:pPr/>
              <a:t>05.06.2020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3408EB-DC20-42D3-ABD2-78503F912F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-turysta.pl/agroturystyka-gilow-131911.html?kl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Walory i atrakcje turystyczne gminy Goraj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Kolejnym punktem niech będzie Gilów – niewielka miejscowość w której znajdują się takie obiekty jak kościół NSJ czy cmentarz parafialny. Możemy tam skorzystać również z usług agroturystycznych.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Gilów</a:t>
            </a:r>
            <a:endParaRPr lang="pl-PL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groturystyka-Gilow-8647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428736"/>
            <a:ext cx="3940800" cy="2960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DSCN9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14290"/>
            <a:ext cx="3857620" cy="2893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 descr="DSCN9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643314"/>
            <a:ext cx="3214710" cy="241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Kolejna wioska to Kondraty gdzie znajdziemy liczne krzyże i figury przydrożne.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Kondraty </a:t>
            </a:r>
            <a:endParaRPr lang="pl-PL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4" name="Obraz 3" descr="DSCN9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262567" y="3238499"/>
            <a:ext cx="361952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drodze z Kondrat dojedziemy na Zastawie gdzie po jeździe drogą z betonowych płyt znajdziemy się na cmentarzu z okresu I wojny światowej oraz tablicę upamiętniającą I wojnę światową na roztoczu.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Zastawie</a:t>
            </a:r>
            <a:endParaRPr lang="pl-PL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9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3857628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DSCN9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4283" y="785794"/>
            <a:ext cx="3429026" cy="2571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DSCN9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166"/>
            <a:ext cx="4095747" cy="307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Goraj jest zarówno końcowym etapem naszej podróży jak i siedzibą gminy. Głównymi zabytkami są kościół św. Bartłomieja oraz cmentarz parafialny.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dirty="0" smtClean="0">
                <a:ln/>
                <a:solidFill>
                  <a:schemeClr val="accent3"/>
                </a:solidFill>
                <a:effectLst/>
              </a:rPr>
              <a:t>Goraj</a:t>
            </a:r>
            <a:endParaRPr lang="pl-PL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00568763_551908315515906_89860232492005457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2723609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DSCN9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643182"/>
            <a:ext cx="419103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Prezentacje wykonali:</a:t>
            </a:r>
          </a:p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Maciej Oleszczuk</a:t>
            </a:r>
          </a:p>
          <a:p>
            <a:pPr>
              <a:buNone/>
            </a:pP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Michał Krasa</a:t>
            </a:r>
          </a:p>
          <a:p>
            <a:pPr>
              <a:buNone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Źródła: Wiedza własna</a:t>
            </a:r>
          </a:p>
          <a:p>
            <a:pPr>
              <a:buNone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Fotografie:</a:t>
            </a:r>
          </a:p>
          <a:p>
            <a:pPr>
              <a:buNone/>
            </a:pPr>
            <a:r>
              <a:rPr lang="pl-PL" dirty="0" smtClean="0"/>
              <a:t>   </a:t>
            </a:r>
            <a:r>
              <a:rPr lang="pl-PL" dirty="0" smtClean="0">
                <a:hlinkClick r:id="rId2"/>
              </a:rPr>
              <a:t>https://e-turysta.pl/agroturystyka-gilow-131911.html?kl=1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Zdjęcia </a:t>
            </a:r>
            <a:r>
              <a:rPr lang="pl-PL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wykonane samodzielnie.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trzałka w prawo 3"/>
          <p:cNvSpPr/>
          <p:nvPr/>
        </p:nvSpPr>
        <p:spPr>
          <a:xfrm>
            <a:off x="571472" y="2071678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571472" y="2500306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571472" y="3857628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Strzałka w prawo 6"/>
          <p:cNvSpPr/>
          <p:nvPr/>
        </p:nvSpPr>
        <p:spPr>
          <a:xfrm>
            <a:off x="571472" y="4786322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78555"/>
          </a:xfrm>
        </p:spPr>
        <p:txBody>
          <a:bodyPr/>
          <a:lstStyle/>
          <a:p>
            <a:r>
              <a:rPr lang="pl-PL" dirty="0" smtClean="0"/>
              <a:t>Gmina Goraj położona jest na malowniczym roztoczu. Głównymi walorami turystycznymi gminy są liczne szlaki rowerowe. Głównymi atrakcjami turystycznymi są kapliczki przydrożne, kościoły, cmentarze oraz budynki agroturystyki.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Szlak rowerowy „Jastrzębia </a:t>
            </a:r>
            <a:r>
              <a:rPr lang="pl-PL" dirty="0" err="1" smtClean="0"/>
              <a:t>Zdebrz</a:t>
            </a:r>
            <a:r>
              <a:rPr lang="pl-PL" dirty="0" smtClean="0"/>
              <a:t>” wiedzie przez gminę Goraj m. in. przez Jędrzejówkę i </a:t>
            </a:r>
            <a:r>
              <a:rPr lang="pl-PL" smtClean="0"/>
              <a:t>Hosznię </a:t>
            </a:r>
            <a:r>
              <a:rPr lang="pl-PL" dirty="0" smtClean="0"/>
              <a:t>Abramowską.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Szlak rowerowy „Jastrzębia </a:t>
            </a:r>
            <a:r>
              <a:rPr lang="pl-PL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Zdebrz</a:t>
            </a:r>
            <a:r>
              <a:rPr lang="pl-P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pl-P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DSCN9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191144" y="3309923"/>
            <a:ext cx="376237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drodze mijamy Albinów Duży – niewielką miejscowość położoną za malowniczym lasem.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Albinów Duży</a:t>
            </a:r>
            <a:endParaRPr lang="pl-PL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Obraz 3" descr="DSCN9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322101" y="2964653"/>
            <a:ext cx="3714775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Gdy ze szlaku „Jastrzębia </a:t>
            </a:r>
            <a:r>
              <a:rPr lang="pl-PL" dirty="0" err="1" smtClean="0"/>
              <a:t>Zdebrz</a:t>
            </a:r>
            <a:r>
              <a:rPr lang="pl-PL" dirty="0" smtClean="0"/>
              <a:t>” skręcimy do Jędrzejówki możemy ujrzeć kapliczkę Chrystusa Frasobliwego, kaplicę MB Królowej Polski czy muzeum regionalne. Możemy również udać się w podróż przez malowniczy wąwóz.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Jędrzejówka</a:t>
            </a:r>
            <a:endParaRPr lang="pl-PL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Obraz 3" descr="DSCN9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45978" y="4012409"/>
            <a:ext cx="2952770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9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4194" y="891394"/>
            <a:ext cx="3130819" cy="2348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DSCN9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928802"/>
            <a:ext cx="3238491" cy="242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DSCN9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071810"/>
            <a:ext cx="2643174" cy="198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Gdy z </a:t>
            </a:r>
            <a:r>
              <a:rPr lang="pl-PL" dirty="0" err="1" smtClean="0"/>
              <a:t>Hoszni</a:t>
            </a:r>
            <a:r>
              <a:rPr lang="pl-PL" dirty="0" smtClean="0"/>
              <a:t> Abramowskiej zjedziemy do </a:t>
            </a:r>
            <a:r>
              <a:rPr lang="pl-PL" dirty="0" err="1" smtClean="0"/>
              <a:t>Hoszni</a:t>
            </a:r>
            <a:r>
              <a:rPr lang="pl-PL" dirty="0" smtClean="0"/>
              <a:t> Ordynackiej możemy odwiedzić wieżę widokową z, której rozciąga się przepiękny widok na gminę Goraj i okolice. Niekwestionowaną atrakcją jest góra „Łysiec” na której szczycie znajduje się pomnik w hołdzie żołnierzom walczącym z komunistami.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Hosznia</a:t>
            </a:r>
            <a:r>
              <a:rPr lang="pl-PL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Ordynacka</a:t>
            </a:r>
            <a:endParaRPr lang="pl-PL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Obraz 3" descr="DSCN9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643446"/>
            <a:ext cx="2500330" cy="1875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DSCN9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9" y="-1"/>
            <a:ext cx="4143372" cy="310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DSCN9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3786182" cy="2839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DSCN9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071942"/>
            <a:ext cx="3714743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DSCN96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857628"/>
            <a:ext cx="4000497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9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960417" y="968617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285</Words>
  <Application>Microsoft Office PowerPoint</Application>
  <PresentationFormat>Pokaz na ekranie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Hol</vt:lpstr>
      <vt:lpstr>Walory i atrakcje turystyczne gminy Goraj</vt:lpstr>
      <vt:lpstr>Slajd 2</vt:lpstr>
      <vt:lpstr>Szlak rowerowy „Jastrzębia Zdebrz”</vt:lpstr>
      <vt:lpstr>Albinów Duży</vt:lpstr>
      <vt:lpstr>Jędrzejówka</vt:lpstr>
      <vt:lpstr>Slajd 6</vt:lpstr>
      <vt:lpstr>Hosznia Ordynacka</vt:lpstr>
      <vt:lpstr>Slajd 8</vt:lpstr>
      <vt:lpstr>Slajd 9</vt:lpstr>
      <vt:lpstr>Gilów</vt:lpstr>
      <vt:lpstr>Slajd 11</vt:lpstr>
      <vt:lpstr>Kondraty </vt:lpstr>
      <vt:lpstr>Zastawie</vt:lpstr>
      <vt:lpstr>Slajd 14</vt:lpstr>
      <vt:lpstr>Goraj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Walory i atrakcje turystyczne gminy Goraj</dc:title>
  <dc:creator>dom</dc:creator>
  <cp:lastModifiedBy>dom</cp:lastModifiedBy>
  <cp:revision>10</cp:revision>
  <dcterms:created xsi:type="dcterms:W3CDTF">2020-05-28T09:16:42Z</dcterms:created>
  <dcterms:modified xsi:type="dcterms:W3CDTF">2020-06-05T12:05:38Z</dcterms:modified>
</cp:coreProperties>
</file>