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9358-D5A1-41FA-9BDF-BA7125381862}" type="datetimeFigureOut">
              <a:rPr lang="pl-PL" smtClean="0"/>
              <a:pPr/>
              <a:t>2016-01-24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4729-4523-497C-A565-E7D2350FEE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9358-D5A1-41FA-9BDF-BA7125381862}" type="datetimeFigureOut">
              <a:rPr lang="pl-PL" smtClean="0"/>
              <a:pPr/>
              <a:t>2016-01-24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4729-4523-497C-A565-E7D2350FE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9358-D5A1-41FA-9BDF-BA7125381862}" type="datetimeFigureOut">
              <a:rPr lang="pl-PL" smtClean="0"/>
              <a:pPr/>
              <a:t>2016-01-24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4729-4523-497C-A565-E7D2350FE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9358-D5A1-41FA-9BDF-BA7125381862}" type="datetimeFigureOut">
              <a:rPr lang="pl-PL" smtClean="0"/>
              <a:pPr/>
              <a:t>2016-01-24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4729-4523-497C-A565-E7D2350FE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9358-D5A1-41FA-9BDF-BA7125381862}" type="datetimeFigureOut">
              <a:rPr lang="pl-PL" smtClean="0"/>
              <a:pPr/>
              <a:t>2016-01-24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4729-4523-497C-A565-E7D2350FEE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9358-D5A1-41FA-9BDF-BA7125381862}" type="datetimeFigureOut">
              <a:rPr lang="pl-PL" smtClean="0"/>
              <a:pPr/>
              <a:t>2016-01-24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4729-4523-497C-A565-E7D2350FE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9358-D5A1-41FA-9BDF-BA7125381862}" type="datetimeFigureOut">
              <a:rPr lang="pl-PL" smtClean="0"/>
              <a:pPr/>
              <a:t>2016-01-24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4729-4523-497C-A565-E7D2350FEE1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9358-D5A1-41FA-9BDF-BA7125381862}" type="datetimeFigureOut">
              <a:rPr lang="pl-PL" smtClean="0"/>
              <a:pPr/>
              <a:t>2016-01-24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4729-4523-497C-A565-E7D2350FE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9358-D5A1-41FA-9BDF-BA7125381862}" type="datetimeFigureOut">
              <a:rPr lang="pl-PL" smtClean="0"/>
              <a:pPr/>
              <a:t>2016-01-24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4729-4523-497C-A565-E7D2350FE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9358-D5A1-41FA-9BDF-BA7125381862}" type="datetimeFigureOut">
              <a:rPr lang="pl-PL" smtClean="0"/>
              <a:pPr/>
              <a:t>2016-01-24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4729-4523-497C-A565-E7D2350FEE1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9358-D5A1-41FA-9BDF-BA7125381862}" type="datetimeFigureOut">
              <a:rPr lang="pl-PL" smtClean="0"/>
              <a:pPr/>
              <a:t>2016-01-24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4729-4523-497C-A565-E7D2350FE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1AF9358-D5A1-41FA-9BDF-BA7125381862}" type="datetimeFigureOut">
              <a:rPr lang="pl-PL" smtClean="0"/>
              <a:pPr/>
              <a:t>2016-01-24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6F94729-4523-497C-A565-E7D2350FEE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Poland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MAZUREK DĄBROWSKIEGO -  Polski Hymn Narodow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627784" y="1268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2010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Poland, </a:t>
            </a:r>
            <a:r>
              <a:rPr lang="en-US" dirty="0"/>
              <a:t>officially the Republic of </a:t>
            </a:r>
            <a:r>
              <a:rPr lang="en-US" dirty="0" smtClean="0"/>
              <a:t>Poland </a:t>
            </a:r>
            <a:r>
              <a:rPr lang="en-US" dirty="0"/>
              <a:t>is a country in Central </a:t>
            </a:r>
            <a:r>
              <a:rPr lang="en-US" dirty="0" smtClean="0"/>
              <a:t>Europe, </a:t>
            </a:r>
            <a:r>
              <a:rPr lang="en-US" dirty="0"/>
              <a:t>bordered by Germany to the west; the Czech Republic and Slovakia to the south; Ukraine and Belarus to the east; and the Baltic Sea, Kaliningrad </a:t>
            </a:r>
            <a:r>
              <a:rPr lang="en-US" dirty="0" smtClean="0"/>
              <a:t>Oblast </a:t>
            </a:r>
            <a:r>
              <a:rPr lang="en-US" dirty="0"/>
              <a:t>and Lithuania to the north. The total area of Poland is 312,679 square </a:t>
            </a:r>
            <a:r>
              <a:rPr lang="en-US" dirty="0" err="1" smtClean="0"/>
              <a:t>kilometres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en-US" dirty="0"/>
              <a:t>making it the 71st largest country in the world and the 9th largest in Europe. With a population of over 38.5 million </a:t>
            </a:r>
            <a:r>
              <a:rPr lang="en-US" dirty="0" smtClean="0"/>
              <a:t>people, </a:t>
            </a:r>
            <a:r>
              <a:rPr lang="en-US" dirty="0"/>
              <a:t>Poland is the 34th most populous country in the </a:t>
            </a:r>
            <a:r>
              <a:rPr lang="en-US" dirty="0" smtClean="0"/>
              <a:t>world, </a:t>
            </a:r>
            <a:r>
              <a:rPr lang="en-US" dirty="0"/>
              <a:t>the 8th most populous country in Europe and the sixth most populous member of the European Union, as well as the most populous post-communist member of the European Union. Poland is a unitary state divided into 16 administrative subdivisions.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606667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Location</a:t>
            </a:r>
            <a:r>
              <a:rPr lang="pl-PL" dirty="0"/>
              <a:t> and </a:t>
            </a:r>
            <a:r>
              <a:rPr lang="pl-PL" dirty="0" err="1"/>
              <a:t>territory</a:t>
            </a:r>
            <a:endParaRPr lang="pl-PL" dirty="0"/>
          </a:p>
        </p:txBody>
      </p:sp>
      <p:pic>
        <p:nvPicPr>
          <p:cNvPr id="1026" name="Picture 2" descr="C:\Users\Ewa\Desktop\Prezentacja\Polska-w-Europie-paiz.gov_.pl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61662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9105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symbols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Flag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err="1" smtClean="0"/>
              <a:t>National</a:t>
            </a:r>
            <a:r>
              <a:rPr lang="pl-PL" dirty="0" smtClean="0"/>
              <a:t> anthem „Mazurek Dąbrowskiego” 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err="1" smtClean="0"/>
              <a:t>Emblem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074" name="Picture 2" descr="C:\Users\Ewa\Desktop\Prezentacja\flaga_pols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3048000" cy="1739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wa\Desktop\Prezentacja\203px-Coat_of_arms_of_Poland-official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81" y="3140968"/>
            <a:ext cx="1512168" cy="178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32017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Capital City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Warsaw </a:t>
            </a:r>
            <a:r>
              <a:rPr lang="en-US" dirty="0"/>
              <a:t>is the capital and largest city of Poland. It stands on the Vistula River in </a:t>
            </a:r>
            <a:r>
              <a:rPr lang="pl-PL" dirty="0" smtClean="0"/>
              <a:t>the </a:t>
            </a:r>
            <a:r>
              <a:rPr lang="en-US" dirty="0" smtClean="0"/>
              <a:t>east-central </a:t>
            </a:r>
            <a:r>
              <a:rPr lang="en-US" dirty="0"/>
              <a:t>Poland, roughly 260 </a:t>
            </a:r>
            <a:r>
              <a:rPr lang="en-US" dirty="0" err="1" smtClean="0"/>
              <a:t>kilometres</a:t>
            </a:r>
            <a:r>
              <a:rPr lang="pl-PL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the Baltic Sea and 300 </a:t>
            </a:r>
            <a:r>
              <a:rPr lang="en-US" dirty="0" err="1"/>
              <a:t>kilometres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/>
              <a:t>the Carpathian Mountains. Its population is estimated at 1.740 million residents within a greater metropolitan area of 2.666 million residents, which makes Warsaw the 9th most-populous capital city in the European Union</a:t>
            </a:r>
            <a:r>
              <a:rPr lang="en-US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58750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Warsaw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3" y="685800"/>
            <a:ext cx="561409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9628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763605" cy="232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2664296" cy="307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0789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Famous</a:t>
            </a:r>
            <a:r>
              <a:rPr lang="pl-PL" dirty="0"/>
              <a:t> </a:t>
            </a:r>
            <a:r>
              <a:rPr lang="pl-PL" dirty="0" err="1"/>
              <a:t>places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66849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73" y="692696"/>
            <a:ext cx="392097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16835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475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end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Patrick Kapica </a:t>
            </a:r>
          </a:p>
          <a:p>
            <a:r>
              <a:rPr lang="pl-PL" sz="4000" dirty="0" smtClean="0"/>
              <a:t>Simon Czajka</a:t>
            </a:r>
            <a:endParaRPr lang="pl-PL" sz="4000" dirty="0"/>
          </a:p>
        </p:txBody>
      </p:sp>
    </p:spTree>
    <p:extLst>
      <p:ext uri="{BB962C8B-B14F-4D97-AF65-F5344CB8AC3E}">
        <p14:creationId xmlns="" xmlns:p14="http://schemas.microsoft.com/office/powerpoint/2010/main" val="3318779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</TotalTime>
  <Words>234</Words>
  <Application>Microsoft Office PowerPoint</Application>
  <PresentationFormat>On-screen Show (4:3)</PresentationFormat>
  <Paragraphs>20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Poland</vt:lpstr>
      <vt:lpstr>Information</vt:lpstr>
      <vt:lpstr>Location and territory</vt:lpstr>
      <vt:lpstr> National symbols</vt:lpstr>
      <vt:lpstr>Capital City</vt:lpstr>
      <vt:lpstr>Warsaw</vt:lpstr>
      <vt:lpstr>Famous people</vt:lpstr>
      <vt:lpstr>Famous places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</dc:title>
  <dc:creator>Ewa</dc:creator>
  <cp:lastModifiedBy>Lokal</cp:lastModifiedBy>
  <cp:revision>7</cp:revision>
  <dcterms:created xsi:type="dcterms:W3CDTF">2015-12-21T14:07:28Z</dcterms:created>
  <dcterms:modified xsi:type="dcterms:W3CDTF">2016-01-24T10:28:28Z</dcterms:modified>
</cp:coreProperties>
</file>