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33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2" name="Podtytu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B7C0E1-326A-4676-B7F9-3E01A777AA5A}" type="datetimeFigureOut">
              <a:rPr lang="pl-PL" smtClean="0"/>
              <a:pPr/>
              <a:t>2016-03-20</a:t>
            </a:fld>
            <a:endParaRPr lang="pl-PL"/>
          </a:p>
        </p:txBody>
      </p:sp>
      <p:sp>
        <p:nvSpPr>
          <p:cNvPr id="20" name="Symbol zastępczy stop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455A1A-7181-471F-82EA-C5F708E2D99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B7C0E1-326A-4676-B7F9-3E01A777AA5A}" type="datetimeFigureOut">
              <a:rPr lang="pl-PL" smtClean="0"/>
              <a:pPr/>
              <a:t>2016-03-20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455A1A-7181-471F-82EA-C5F708E2D99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B7C0E1-326A-4676-B7F9-3E01A777AA5A}" type="datetimeFigureOut">
              <a:rPr lang="pl-PL" smtClean="0"/>
              <a:pPr/>
              <a:t>2016-03-20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455A1A-7181-471F-82EA-C5F708E2D99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B7C0E1-326A-4676-B7F9-3E01A777AA5A}" type="datetimeFigureOut">
              <a:rPr lang="pl-PL" smtClean="0"/>
              <a:pPr/>
              <a:t>2016-03-20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455A1A-7181-471F-82EA-C5F708E2D99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B7C0E1-326A-4676-B7F9-3E01A777AA5A}" type="datetimeFigureOut">
              <a:rPr lang="pl-PL" smtClean="0"/>
              <a:pPr/>
              <a:t>2016-03-20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455A1A-7181-471F-82EA-C5F708E2D99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B7C0E1-326A-4676-B7F9-3E01A777AA5A}" type="datetimeFigureOut">
              <a:rPr lang="pl-PL" smtClean="0"/>
              <a:pPr/>
              <a:t>2016-03-20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455A1A-7181-471F-82EA-C5F708E2D99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B7C0E1-326A-4676-B7F9-3E01A777AA5A}" type="datetimeFigureOut">
              <a:rPr lang="pl-PL" smtClean="0"/>
              <a:pPr/>
              <a:t>2016-03-20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455A1A-7181-471F-82EA-C5F708E2D99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B7C0E1-326A-4676-B7F9-3E01A777AA5A}" type="datetimeFigureOut">
              <a:rPr lang="pl-PL" smtClean="0"/>
              <a:pPr/>
              <a:t>2016-03-20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455A1A-7181-471F-82EA-C5F708E2D99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B7C0E1-326A-4676-B7F9-3E01A777AA5A}" type="datetimeFigureOut">
              <a:rPr lang="pl-PL" smtClean="0"/>
              <a:pPr/>
              <a:t>2016-03-20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455A1A-7181-471F-82EA-C5F708E2D99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B7C0E1-326A-4676-B7F9-3E01A777AA5A}" type="datetimeFigureOut">
              <a:rPr lang="pl-PL" smtClean="0"/>
              <a:pPr/>
              <a:t>2016-03-20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455A1A-7181-471F-82EA-C5F708E2D99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B7C0E1-326A-4676-B7F9-3E01A777AA5A}" type="datetimeFigureOut">
              <a:rPr lang="pl-PL" smtClean="0"/>
              <a:pPr/>
              <a:t>2016-03-20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455A1A-7181-471F-82EA-C5F708E2D99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9" name="Schemat blokowy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chemat blokowy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ycinek koł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ierście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DB7C0E1-326A-4676-B7F9-3E01A777AA5A}" type="datetimeFigureOut">
              <a:rPr lang="pl-PL" smtClean="0"/>
              <a:pPr/>
              <a:t>2016-03-20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4455A1A-7181-471F-82EA-C5F708E2D99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5" name="Prostokąt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87624" y="1052736"/>
            <a:ext cx="7956376" cy="4248472"/>
          </a:xfrm>
        </p:spPr>
        <p:txBody>
          <a:bodyPr>
            <a:noAutofit/>
          </a:bodyPr>
          <a:lstStyle/>
          <a:p>
            <a:pPr algn="ctr"/>
            <a:r>
              <a:rPr lang="pl-PL" sz="7200" dirty="0" smtClean="0">
                <a:latin typeface="Baskerville Old Face" pitchFamily="18" charset="0"/>
              </a:rPr>
              <a:t>Rodzina Nawrockich na starych fotografiach</a:t>
            </a:r>
            <a:endParaRPr lang="pl-PL" sz="7200" dirty="0">
              <a:latin typeface="Baskerville Old Fac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4400" y="134076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pl-PL" sz="3600" dirty="0" smtClean="0">
                <a:latin typeface="Baskerville Old Face" pitchFamily="18" charset="0"/>
              </a:rPr>
              <a:t>Prezentacja przedstawia rodzinę Nawrockich z czasów przedwojennych </a:t>
            </a:r>
          </a:p>
          <a:p>
            <a:pPr algn="ctr">
              <a:buNone/>
            </a:pPr>
            <a:r>
              <a:rPr lang="pl-PL" sz="3600" dirty="0" smtClean="0">
                <a:latin typeface="Baskerville Old Face" pitchFamily="18" charset="0"/>
              </a:rPr>
              <a:t>i powojennych, aż do końca lat 80-tych </a:t>
            </a:r>
          </a:p>
          <a:p>
            <a:pPr algn="ctr">
              <a:buNone/>
            </a:pPr>
            <a:r>
              <a:rPr lang="pl-PL" sz="3600" dirty="0" smtClean="0">
                <a:latin typeface="Baskerville Old Face" pitchFamily="18" charset="0"/>
              </a:rPr>
              <a:t>XX w.</a:t>
            </a:r>
          </a:p>
          <a:p>
            <a:endParaRPr lang="pl-PL" dirty="0">
              <a:latin typeface="Baskerville Old Face" pitchFamily="18" charset="0"/>
            </a:endParaRPr>
          </a:p>
          <a:p>
            <a:pPr algn="ctr">
              <a:buNone/>
            </a:pPr>
            <a:r>
              <a:rPr lang="pl-PL" sz="3600" dirty="0" smtClean="0">
                <a:latin typeface="Baskerville Old Face" pitchFamily="18" charset="0"/>
              </a:rPr>
              <a:t>Na starych fotografiach można również zobaczyć budynki i okolice Bononii z tamtego okresu</a:t>
            </a:r>
            <a:r>
              <a:rPr lang="pl-PL" dirty="0" smtClean="0">
                <a:latin typeface="Baskerville Old Face" pitchFamily="18" charset="0"/>
              </a:rPr>
              <a:t>.</a:t>
            </a:r>
            <a:endParaRPr lang="pl-PL" dirty="0">
              <a:latin typeface="Baskerville Old Fac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4400" y="5733256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800" dirty="0" smtClean="0">
                <a:latin typeface="Baskerville Old Face" pitchFamily="18" charset="0"/>
              </a:rPr>
              <a:t>Mój pradziadek Wojciech w stroju odświętnym z okresu przedwojennego.</a:t>
            </a:r>
            <a:endParaRPr lang="pl-PL" sz="2800" dirty="0">
              <a:latin typeface="Baskerville Old Face" pitchFamily="18" charset="0"/>
            </a:endParaRPr>
          </a:p>
        </p:txBody>
      </p:sp>
      <p:pic>
        <p:nvPicPr>
          <p:cNvPr id="4" name="Obraz 3" descr="Bez tytuł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76672"/>
            <a:ext cx="3295650" cy="48482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4400" y="5877272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800" dirty="0" smtClean="0">
                <a:latin typeface="Baskerville Old Face" pitchFamily="18" charset="0"/>
              </a:rPr>
              <a:t>Zdjęcia przedstawiają siostrę szwagierki mojego dziadka na tle ówczesnych zabudowań.</a:t>
            </a:r>
            <a:endParaRPr lang="pl-PL" sz="2800" dirty="0">
              <a:latin typeface="Baskerville Old Face" pitchFamily="18" charset="0"/>
            </a:endParaRPr>
          </a:p>
        </p:txBody>
      </p:sp>
      <p:pic>
        <p:nvPicPr>
          <p:cNvPr id="7" name="Obraz 6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91100" y="188640"/>
            <a:ext cx="4152900" cy="5591175"/>
          </a:xfrm>
          <a:prstGeom prst="rect">
            <a:avLst/>
          </a:prstGeom>
        </p:spPr>
      </p:pic>
      <p:pic>
        <p:nvPicPr>
          <p:cNvPr id="8" name="Obraz 7" descr="Bez tytułul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332656"/>
            <a:ext cx="3577030" cy="508518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31640" y="5589240"/>
            <a:ext cx="7498080" cy="4800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800" dirty="0" smtClean="0">
                <a:latin typeface="Baskerville Old Face" pitchFamily="18" charset="0"/>
              </a:rPr>
              <a:t>Mój dziadek Bolek z kolegami w czasach młodości. </a:t>
            </a:r>
            <a:endParaRPr lang="pl-PL" sz="2800" dirty="0">
              <a:latin typeface="Baskerville Old Face" pitchFamily="18" charset="0"/>
            </a:endParaRPr>
          </a:p>
        </p:txBody>
      </p:sp>
      <p:pic>
        <p:nvPicPr>
          <p:cNvPr id="4" name="Obraz 3" descr="bb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60648"/>
            <a:ext cx="7690412" cy="532743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03648" y="5589240"/>
            <a:ext cx="7498080" cy="4800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800" dirty="0" smtClean="0">
                <a:latin typeface="Baskerville Old Face" pitchFamily="18" charset="0"/>
              </a:rPr>
              <a:t>Fotografia przedstawia mojego dziadka wraz z bratem i jego żoną.</a:t>
            </a:r>
            <a:endParaRPr lang="pl-PL" sz="2800" dirty="0">
              <a:latin typeface="Baskerville Old Face" pitchFamily="18" charset="0"/>
            </a:endParaRPr>
          </a:p>
        </p:txBody>
      </p:sp>
      <p:pic>
        <p:nvPicPr>
          <p:cNvPr id="4" name="Obraz 3" descr="z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116632"/>
            <a:ext cx="3499985" cy="53732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54068" y="5517232"/>
            <a:ext cx="8189932" cy="13835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800" dirty="0" smtClean="0">
                <a:latin typeface="Baskerville Old Face" pitchFamily="18" charset="0"/>
              </a:rPr>
              <a:t>Mój tata Mariusz na kolanach u swojej mamy Teresy. Rok 1981.</a:t>
            </a:r>
          </a:p>
        </p:txBody>
      </p:sp>
      <p:pic>
        <p:nvPicPr>
          <p:cNvPr id="4" name="Obraz 3" descr="Bez tytułux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332656"/>
            <a:ext cx="7613868" cy="511344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03648" y="5733256"/>
            <a:ext cx="7498080" cy="4800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800" dirty="0" smtClean="0">
                <a:latin typeface="Baskerville Old Face" pitchFamily="18" charset="0"/>
              </a:rPr>
              <a:t>Zdjęcie przedstawia rodzinę Nawrockich z marca 1981 roku.</a:t>
            </a:r>
            <a:endParaRPr lang="pl-PL" sz="2800" dirty="0">
              <a:latin typeface="Baskerville Old Face" pitchFamily="18" charset="0"/>
            </a:endParaRPr>
          </a:p>
        </p:txBody>
      </p:sp>
      <p:pic>
        <p:nvPicPr>
          <p:cNvPr id="4" name="Obraz 3" descr="Bez tytułu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404664"/>
            <a:ext cx="7559341" cy="510197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Baskerville Old Face" pitchFamily="18" charset="0"/>
              </a:rPr>
              <a:t>Bibliografia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sz="2800" dirty="0" smtClean="0">
                <a:latin typeface="Baskerville Old Face" pitchFamily="18" charset="0"/>
              </a:rPr>
              <a:t>Zdjęcia pochodzą z archiwum rodzinnego </a:t>
            </a:r>
            <a:r>
              <a:rPr lang="pl-PL" sz="2800" dirty="0" smtClean="0">
                <a:latin typeface="Baskerville Old Face" pitchFamily="18" charset="0"/>
              </a:rPr>
              <a:t>Nawrockich</a:t>
            </a:r>
            <a:endParaRPr lang="pl-PL" sz="2800" dirty="0" smtClean="0">
              <a:latin typeface="Baskerville Old Face" pitchFamily="18" charset="0"/>
            </a:endParaRPr>
          </a:p>
          <a:p>
            <a:pPr algn="ctr">
              <a:buNone/>
            </a:pPr>
            <a:endParaRPr lang="pl-PL" sz="2800" dirty="0" smtClean="0">
              <a:latin typeface="Baskerville Old Face" pitchFamily="18" charset="0"/>
            </a:endParaRPr>
          </a:p>
          <a:p>
            <a:pPr algn="ctr">
              <a:buNone/>
            </a:pPr>
            <a:endParaRPr lang="pl-PL" sz="2800" dirty="0" smtClean="0">
              <a:latin typeface="Baskerville Old Face" pitchFamily="18" charset="0"/>
            </a:endParaRPr>
          </a:p>
          <a:p>
            <a:pPr algn="ctr">
              <a:buNone/>
            </a:pPr>
            <a:r>
              <a:rPr lang="pl-PL" sz="4300" b="1" dirty="0" smtClean="0">
                <a:latin typeface="Baskerville Old Face" pitchFamily="18" charset="0"/>
              </a:rPr>
              <a:t>Autorzy</a:t>
            </a:r>
          </a:p>
          <a:p>
            <a:pPr algn="ctr">
              <a:buFontTx/>
              <a:buChar char="-"/>
            </a:pPr>
            <a:r>
              <a:rPr lang="pl-PL" sz="2800" b="1" dirty="0" smtClean="0">
                <a:latin typeface="Baskerville Old Face" pitchFamily="18" charset="0"/>
              </a:rPr>
              <a:t>Martyna </a:t>
            </a:r>
            <a:r>
              <a:rPr lang="pl-PL" sz="2800" b="1" dirty="0" err="1" smtClean="0">
                <a:latin typeface="Baskerville Old Face" pitchFamily="18" charset="0"/>
              </a:rPr>
              <a:t>Kańkowska</a:t>
            </a:r>
            <a:endParaRPr lang="pl-PL" sz="2800" b="1" dirty="0" smtClean="0">
              <a:latin typeface="Baskerville Old Face" pitchFamily="18" charset="0"/>
            </a:endParaRPr>
          </a:p>
          <a:p>
            <a:pPr algn="ctr">
              <a:buFontTx/>
              <a:buChar char="-"/>
            </a:pPr>
            <a:r>
              <a:rPr lang="pl-PL" sz="2800" b="1" dirty="0" smtClean="0">
                <a:latin typeface="Baskerville Old Face" pitchFamily="18" charset="0"/>
              </a:rPr>
              <a:t>Alicja Nawrocka </a:t>
            </a:r>
            <a:endParaRPr lang="pl-PL" sz="2800" b="1" dirty="0">
              <a:latin typeface="Baskerville Old Fac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silenie">
  <a:themeElements>
    <a:clrScheme name="Odcienie szarośc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Przesileni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zesileni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</TotalTime>
  <Words>112</Words>
  <Application>Microsoft Office PowerPoint</Application>
  <PresentationFormat>Pokaz na ekranie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Przesilenie</vt:lpstr>
      <vt:lpstr>Rodzina Nawrockich na starych fotografiach</vt:lpstr>
      <vt:lpstr>Slajd 2</vt:lpstr>
      <vt:lpstr>Slajd 3</vt:lpstr>
      <vt:lpstr>Slajd 4</vt:lpstr>
      <vt:lpstr>Slajd 5</vt:lpstr>
      <vt:lpstr>Slajd 6</vt:lpstr>
      <vt:lpstr>Slajd 7</vt:lpstr>
      <vt:lpstr>Slajd 8</vt:lpstr>
      <vt:lpstr>Bibliografia </vt:lpstr>
    </vt:vector>
  </TitlesOfParts>
  <Company>Ministrerstwo Edukacji Narodowej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Moja mała ojczyzna – Bononia.</dc:title>
  <dc:creator>student200d</dc:creator>
  <cp:lastModifiedBy>Iwona</cp:lastModifiedBy>
  <cp:revision>24</cp:revision>
  <dcterms:created xsi:type="dcterms:W3CDTF">2016-03-14T08:17:30Z</dcterms:created>
  <dcterms:modified xsi:type="dcterms:W3CDTF">2016-03-20T15:07:07Z</dcterms:modified>
</cp:coreProperties>
</file>