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98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B974F29-D63E-40B2-B605-34E51944857D}" type="slidenum">
              <a:t>‹#›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35866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797112C-A2F7-43CA-BFF5-AB240864A66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570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6DE7D0-1DD2-451D-A7EB-4C9FCB219DD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C6AC35-F88E-4060-8117-AD834009858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411225-1F53-4A6C-8A50-B23C380A355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1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53D4B7-C036-4044-B0CB-F6FF1EE2E71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3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E32B39-0A2D-46E4-8D16-82B6D9DB68B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1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32456F-B86C-4C52-B2D4-14E46F91921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834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3A9979-FD82-4BB7-B0C5-DC9A7B74395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544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F3EB53-FFB4-4055-842D-1B160F204C3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98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91449C-3302-4988-A658-0BEEC26371C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904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18D00B-B15C-44F1-B237-A2A310EF312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32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092FB7-9099-4BB5-A338-54CD3E73860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5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CEF2D5F-FC58-4F50-B75D-430FC020C57C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pl-PL" sz="44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pl-PL" sz="32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68360" y="1800000"/>
            <a:ext cx="907164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sz="6000"/>
              <a:t>Właściciel Goraja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468360" y="1850760"/>
            <a:ext cx="9071640" cy="498924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pl-PL" sz="4000" b="1" i="1"/>
              <a:t>Mikołaj Firlej z Dąbrowicy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1260000" y="4506480"/>
            <a:ext cx="7560000" cy="227916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pl-PL">
                <a:solidFill>
                  <a:srgbClr val="000000"/>
                </a:solidFill>
              </a:rPr>
              <a:t>Mikołaj Firlej z Dąbrowicy herbu </a:t>
            </a:r>
            <a:r>
              <a:rPr lang="pl-PL"/>
              <a:t>Lewart (zm.1526) – kasztelan krakowski, hetman wielki koronny w latach 1515–1526, wojewoda sandomierski, wojewoda lubelski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00" y="360000"/>
            <a:ext cx="4860000" cy="37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503999" y="4320000"/>
            <a:ext cx="9036000" cy="243792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pl-PL"/>
              <a:t>Był synem Piotra Firleja z Dąbrowicy - pisarza ziemskiego lubelskiego i Jadwigi Osmólskiej. Jego żoną była Anna Mielecka, a córką Katarzyna Firlej.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360000"/>
            <a:ext cx="3310919" cy="3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owolny kształt 3"/>
          <p:cNvSpPr/>
          <p:nvPr/>
        </p:nvSpPr>
        <p:spPr>
          <a:xfrm>
            <a:off x="5220000" y="180000"/>
            <a:ext cx="4680000" cy="3060000"/>
          </a:xfrm>
          <a:custGeom>
            <a:avLst>
              <a:gd name="f0" fmla="val -6318"/>
              <a:gd name="f1" fmla="val 1775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B3B3B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120000" y="1260000"/>
            <a:ext cx="3420000" cy="90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Piotr Firlej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900000" y="4500000"/>
            <a:ext cx="9000000" cy="30600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pl-PL"/>
              <a:t>Mikołaj Firlej był sługą króla Jana Olbrachta i Zygmunta I. Odznaczył się w bitwie pod Kopystrzyniem nad rzeką Zawranie. W 1489 r. posłował do sułtana Bajazyda II i zawarł z nim dwuletni rozejm.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2480" y="233280"/>
            <a:ext cx="2927520" cy="372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300000" y="234360"/>
            <a:ext cx="3060000" cy="3725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720000" y="4278600"/>
            <a:ext cx="3240000" cy="485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Jan Olbracht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660000" y="4140000"/>
            <a:ext cx="2700000" cy="485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Bajazyd 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108360" y="4140000"/>
            <a:ext cx="9251640" cy="34200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pl-PL"/>
              <a:t>W 1499 r. jako jeden z panów małopolskich podpisał w imieniu Korony Królestwa Polskiego unię krakowsko-wileńską z Wielkim Księstwem Litewskim.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3679" y="457200"/>
            <a:ext cx="7366319" cy="386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720000" y="900000"/>
            <a:ext cx="8820000" cy="57600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pl-PL" sz="4800" dirty="0"/>
              <a:t>W  1508 r.  przejął dobra gorajskie z małym zameczkiem</a:t>
            </a:r>
          </a:p>
          <a:p>
            <a:pPr marL="0" lvl="0" indent="0" algn="ctr">
              <a:buNone/>
            </a:pPr>
            <a:r>
              <a:rPr lang="pl-PL" sz="4800" dirty="0"/>
              <a:t>i okolicznymi folwarkami. Sprzedał je w 1517 roku Wiktorowi </a:t>
            </a:r>
            <a:r>
              <a:rPr lang="pl-PL" sz="4800" dirty="0" err="1"/>
              <a:t>Sienieńskiemu</a:t>
            </a:r>
            <a:r>
              <a:rPr lang="pl-PL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647824" y="301320"/>
            <a:ext cx="8712968" cy="64566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pl-PL" dirty="0"/>
              <a:t>W czasie wojny polsko-krzyżackiej w latach </a:t>
            </a:r>
            <a:r>
              <a:rPr lang="pl-PL" dirty="0" smtClean="0"/>
              <a:t>1519 –</a:t>
            </a:r>
            <a:r>
              <a:rPr lang="pl-PL" dirty="0"/>
              <a:t>1521 </a:t>
            </a:r>
            <a:r>
              <a:rPr lang="pl-PL" dirty="0"/>
              <a:t> </a:t>
            </a:r>
            <a:r>
              <a:rPr lang="pl-PL" smtClean="0"/>
              <a:t>Mikołaj Firlej </a:t>
            </a:r>
            <a:r>
              <a:rPr lang="pl-PL" smtClean="0"/>
              <a:t>był </a:t>
            </a:r>
            <a:r>
              <a:rPr lang="pl-PL" dirty="0"/>
              <a:t>dowódcą polskiej armii zaciężnej, liczącej 1 950 kawalerii i 1 800 piechoty. 28 maja 1520 r. rozpoczął oblężenie Królewca, jednak zwinął je w lipcu na wieść o podjęciu przez wielkiego mistrza Albrechta rokowań z królem polskim. Wojska polskie zostały także zagrożone przybyciem odsieczy duńskich wojsk zaciężnych. Wycofał się do Bydgoszczy, gdzie stanął na czele 7 000 oddziału kawalerii szlacheckiej.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503999" y="2611420"/>
            <a:ext cx="9071640" cy="18364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pl-PL" dirty="0"/>
          </a:p>
          <a:p>
            <a:pPr marL="0" lvl="0" indent="0" algn="ctr">
              <a:buNone/>
            </a:pPr>
            <a:r>
              <a:rPr lang="pl-PL" dirty="0" smtClean="0"/>
              <a:t>Wykonała: </a:t>
            </a:r>
            <a:r>
              <a:rPr lang="pl-PL" dirty="0"/>
              <a:t>Eliza Dubiel</a:t>
            </a:r>
          </a:p>
          <a:p>
            <a:pPr marL="0" lvl="0" indent="0" algn="ctr">
              <a:buNone/>
            </a:pP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226</Words>
  <Application>Microsoft Office PowerPoint</Application>
  <PresentationFormat>Niestandardowy</PresentationFormat>
  <Paragraphs>14</Paragraphs>
  <Slides>8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Domyślnie</vt:lpstr>
      <vt:lpstr>Właściciel Goraja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Właściciel Goraja</dc:title>
  <dc:creator>Ewa</dc:creator>
  <cp:lastModifiedBy>Ewa</cp:lastModifiedBy>
  <cp:revision>8</cp:revision>
  <dcterms:created xsi:type="dcterms:W3CDTF">2016-03-16T19:00:54Z</dcterms:created>
  <dcterms:modified xsi:type="dcterms:W3CDTF">2016-03-18T20:31:09Z</dcterms:modified>
</cp:coreProperties>
</file>