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6B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3B15-0A16-4A27-87AE-1020315931A2}" type="datetimeFigureOut">
              <a:rPr lang="pl-PL" smtClean="0"/>
              <a:pPr/>
              <a:t>2016-12-05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5FFC-729E-499E-BF63-DFF3757359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3B15-0A16-4A27-87AE-1020315931A2}" type="datetimeFigureOut">
              <a:rPr lang="pl-PL" smtClean="0"/>
              <a:pPr/>
              <a:t>2016-12-05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5FFC-729E-499E-BF63-DFF3757359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3B15-0A16-4A27-87AE-1020315931A2}" type="datetimeFigureOut">
              <a:rPr lang="pl-PL" smtClean="0"/>
              <a:pPr/>
              <a:t>2016-12-05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5FFC-729E-499E-BF63-DFF3757359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3B15-0A16-4A27-87AE-1020315931A2}" type="datetimeFigureOut">
              <a:rPr lang="pl-PL" smtClean="0"/>
              <a:pPr/>
              <a:t>2016-12-05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5FFC-729E-499E-BF63-DFF3757359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3B15-0A16-4A27-87AE-1020315931A2}" type="datetimeFigureOut">
              <a:rPr lang="pl-PL" smtClean="0"/>
              <a:pPr/>
              <a:t>2016-12-05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5FFC-729E-499E-BF63-DFF3757359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3B15-0A16-4A27-87AE-1020315931A2}" type="datetimeFigureOut">
              <a:rPr lang="pl-PL" smtClean="0"/>
              <a:pPr/>
              <a:t>2016-12-05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5FFC-729E-499E-BF63-DFF3757359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3B15-0A16-4A27-87AE-1020315931A2}" type="datetimeFigureOut">
              <a:rPr lang="pl-PL" smtClean="0"/>
              <a:pPr/>
              <a:t>2016-12-05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5FFC-729E-499E-BF63-DFF3757359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3B15-0A16-4A27-87AE-1020315931A2}" type="datetimeFigureOut">
              <a:rPr lang="pl-PL" smtClean="0"/>
              <a:pPr/>
              <a:t>2016-12-05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5FFC-729E-499E-BF63-DFF3757359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3B15-0A16-4A27-87AE-1020315931A2}" type="datetimeFigureOut">
              <a:rPr lang="pl-PL" smtClean="0"/>
              <a:pPr/>
              <a:t>2016-12-05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5FFC-729E-499E-BF63-DFF3757359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3B15-0A16-4A27-87AE-1020315931A2}" type="datetimeFigureOut">
              <a:rPr lang="pl-PL" smtClean="0"/>
              <a:pPr/>
              <a:t>2016-12-05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5FFC-729E-499E-BF63-DFF3757359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3B15-0A16-4A27-87AE-1020315931A2}" type="datetimeFigureOut">
              <a:rPr lang="pl-PL" smtClean="0"/>
              <a:pPr/>
              <a:t>2016-12-05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5FFC-729E-499E-BF63-DFF3757359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03B15-0A16-4A27-87AE-1020315931A2}" type="datetimeFigureOut">
              <a:rPr lang="pl-PL" smtClean="0"/>
              <a:pPr/>
              <a:t>2016-12-05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D5FFC-729E-499E-BF63-DFF37573593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836713"/>
            <a:ext cx="8208912" cy="1872207"/>
          </a:xfrm>
        </p:spPr>
        <p:txBody>
          <a:bodyPr>
            <a:normAutofit/>
          </a:bodyPr>
          <a:lstStyle/>
          <a:p>
            <a:r>
              <a:rPr lang="pl-PL" sz="5400" b="1" dirty="0" smtClean="0"/>
              <a:t>IGRZYSKA OLIMPIJSKIE W GRECJI</a:t>
            </a:r>
            <a:endParaRPr lang="pl-PL" sz="5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32" name="Picture 8" descr="Znalezione obrazy dla zapytania igrzyska olimpijskie grec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27970"/>
            <a:ext cx="4330030" cy="4330030"/>
          </a:xfrm>
          <a:prstGeom prst="rect">
            <a:avLst/>
          </a:prstGeom>
          <a:noFill/>
        </p:spPr>
      </p:pic>
      <p:pic>
        <p:nvPicPr>
          <p:cNvPr id="1034" name="Picture 10" descr="Znalezione obrazy dla zapytania igrzyska olimpijskie grec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37520"/>
            <a:ext cx="432048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2530" name="Picture 2" descr="Znalezione obrazy dla zapytania pięciobój starożyt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8597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BOHATEROWIE IGRZYSK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 smtClean="0"/>
              <a:t>Ostatniego dnia igrzysk wręczano nagrody zwycięzcom poszczególnych konkurencji sportowych. Wyróżniano jednak tylko zdobywcę pierwszego miejsca. Otrzymywał on wieniec upleciony z gałązek drzewa oliwnego rosnącego w świętym gaju Zeusa. Zwycięzców igrzysk olimpijskich uważano w Grecji za bohaterów. Pisano dla nich wiersze i stawiano im pomniki. Ponadto w rodzinnych miastach zawodników przygotowano z okazji ich powrotu uroczyste powitanie. W murach miejskich wykuwano wówczas otwór, przez który wjeżdżali do miasta. Ludność polis chciała w ten sposób pokazać, że mieszkając u boku tak wspaniałych bohaterów, nie musi się nikogo obawiać – zatem mury obronne są niepotrzebne. Później jednak otwór dokładnie zamurowywano.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4578" name="Picture 2" descr="Znalezione obrazy dla zapytania wieniec dla zwycięz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103601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Koniec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Przygotowały:  </a:t>
            </a:r>
            <a:endParaRPr lang="pl-PL" dirty="0" smtClean="0"/>
          </a:p>
          <a:p>
            <a:pPr algn="ctr">
              <a:buNone/>
            </a:pPr>
            <a:r>
              <a:rPr lang="pl-PL" dirty="0" smtClean="0"/>
              <a:t>Aleksandra </a:t>
            </a:r>
            <a:r>
              <a:rPr lang="pl-PL" dirty="0" smtClean="0"/>
              <a:t>Golec i Julia </a:t>
            </a:r>
            <a:r>
              <a:rPr lang="pl-PL" dirty="0" err="1" smtClean="0"/>
              <a:t>Omiotek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GIMNAZJONY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pl-PL" sz="4500" dirty="0" smtClean="0"/>
              <a:t>Wydzielone miejsca przeznaczone do ćwiczeń. Hellenowie spędzali tam wiele czasu, doskonaląc swoje umiejętności w różnych konkurencjach sportowych.</a:t>
            </a:r>
          </a:p>
          <a:p>
            <a:endParaRPr lang="pl-PL" sz="4500" dirty="0" smtClean="0"/>
          </a:p>
          <a:p>
            <a:pPr algn="just"/>
            <a:r>
              <a:rPr lang="pl-PL" sz="4500" dirty="0" smtClean="0"/>
              <a:t>Znajdowały się tam: szatnia (</a:t>
            </a:r>
            <a:r>
              <a:rPr lang="pl-PL" sz="4500" dirty="0" err="1" smtClean="0"/>
              <a:t>apodyteron</a:t>
            </a:r>
            <a:r>
              <a:rPr lang="pl-PL" sz="4500" dirty="0" smtClean="0"/>
              <a:t>), sale do nacierania ciał oliwą (</a:t>
            </a:r>
            <a:r>
              <a:rPr lang="pl-PL" sz="4500" dirty="0" err="1" smtClean="0"/>
              <a:t>elaiothesion</a:t>
            </a:r>
            <a:r>
              <a:rPr lang="pl-PL" sz="4500" dirty="0" smtClean="0"/>
              <a:t>), sale do nacierania ciał piaskiem – do masażu (</a:t>
            </a:r>
            <a:r>
              <a:rPr lang="pl-PL" sz="4500" dirty="0" err="1" smtClean="0"/>
              <a:t>konisterion</a:t>
            </a:r>
            <a:r>
              <a:rPr lang="pl-PL" sz="4500" dirty="0" smtClean="0"/>
              <a:t>), </a:t>
            </a:r>
            <a:r>
              <a:rPr lang="pl-PL" sz="4500" dirty="0"/>
              <a:t>salki z workami piasku do ćwiczeń w zadawaniu ciosów</a:t>
            </a:r>
            <a:r>
              <a:rPr lang="pl-PL" sz="4500" dirty="0" smtClean="0"/>
              <a:t>, </a:t>
            </a:r>
            <a:r>
              <a:rPr lang="pl-PL" sz="4500" dirty="0"/>
              <a:t>sala ćwiczeń dla młodzieży (</a:t>
            </a:r>
            <a:r>
              <a:rPr lang="pl-PL" sz="4500" dirty="0" err="1"/>
              <a:t>ephebeidon</a:t>
            </a:r>
            <a:r>
              <a:rPr lang="pl-PL" sz="4500" dirty="0" smtClean="0"/>
              <a:t>), </a:t>
            </a:r>
            <a:r>
              <a:rPr lang="pl-PL" sz="4500" dirty="0"/>
              <a:t>boiska do gry w piłkę (</a:t>
            </a:r>
            <a:r>
              <a:rPr lang="pl-PL" sz="4500" dirty="0" err="1"/>
              <a:t>sphairisterion</a:t>
            </a:r>
            <a:r>
              <a:rPr lang="pl-PL" sz="4500" dirty="0" smtClean="0"/>
              <a:t>), </a:t>
            </a:r>
            <a:r>
              <a:rPr lang="pl-PL" sz="4500" dirty="0"/>
              <a:t>bieżnie (</a:t>
            </a:r>
            <a:r>
              <a:rPr lang="pl-PL" sz="4500" dirty="0" err="1"/>
              <a:t>dromos</a:t>
            </a:r>
            <a:r>
              <a:rPr lang="pl-PL" sz="4500" dirty="0" smtClean="0"/>
              <a:t>), </a:t>
            </a:r>
            <a:r>
              <a:rPr lang="pl-PL" sz="4500" dirty="0"/>
              <a:t>miejsce do ćwiczeń w zapasach (palestra</a:t>
            </a:r>
            <a:r>
              <a:rPr lang="pl-PL" sz="4500" dirty="0" smtClean="0"/>
              <a:t>), </a:t>
            </a:r>
            <a:r>
              <a:rPr lang="pl-PL" sz="4500" dirty="0"/>
              <a:t>łazienki (</a:t>
            </a:r>
            <a:r>
              <a:rPr lang="pl-PL" sz="4500" dirty="0" err="1"/>
              <a:t>balaneion</a:t>
            </a:r>
            <a:r>
              <a:rPr lang="pl-PL" sz="4500" dirty="0"/>
              <a:t>) i łaźnie (</a:t>
            </a:r>
            <a:r>
              <a:rPr lang="pl-PL" sz="4500" dirty="0" err="1"/>
              <a:t>pyriaterion</a:t>
            </a:r>
            <a:r>
              <a:rPr lang="pl-PL" sz="4500" dirty="0"/>
              <a:t>).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Znalezione obrazy dla zapytania gimnazjo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8002"/>
            <a:ext cx="9168003" cy="6876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NAJWAŻNIEJSZE ZAWODY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3500" dirty="0" smtClean="0"/>
              <a:t>Igrzyska były częścią uroczystości ku czci różnych bogów oraz mitycznych bohaterów. Najsławniejsze poświęcone Zeusowi, odbywały się co cztery lata w Olimpii. W tym czasie na dwa miesiące ogłaszano w całej Helladzie powszechny pokój. Przerywano wszystkie wojny, aby zawodnicy i widzowie mogli bez przeszkód dotrzeć na igrzyska, a po ich zakończeniu wrócić do domu. W tym wielkim święcie uczestniczyli  wyłącznie Grecy, którzy dzięki temu czuli, że tworzą prawdziwą wspólnotę.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PIERWSZE IGRZYSKA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Pierwsze igrzyska olimpijskie odbyły się w Olimpii w 776 r. p.n.e.</a:t>
            </a:r>
            <a:endParaRPr lang="pl-PL" sz="4000" dirty="0"/>
          </a:p>
        </p:txBody>
      </p:sp>
      <p:pic>
        <p:nvPicPr>
          <p:cNvPr id="16386" name="Picture 2" descr="Znalezione obrazy dla zapytania mapa olimp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12976"/>
            <a:ext cx="4824536" cy="3425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 STADIONIE OLIMPIJSKIM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600" dirty="0" smtClean="0"/>
              <a:t>Zawodnicy przybywali do Olimpii wiele dni przed rozpoczęciem igrzysk, aby na miejscu przygotować się do startu. W dniu otwarcia zawodów stadion wypełniały tłumy widzów z całej Grecji. Na widowni mogli zasiąść </a:t>
            </a:r>
            <a:r>
              <a:rPr lang="pl-PL" sz="3600" dirty="0" smtClean="0"/>
              <a:t>wyłącznie </a:t>
            </a:r>
            <a:r>
              <a:rPr lang="pl-PL" sz="3600" dirty="0" smtClean="0"/>
              <a:t>mężczyźni  oraz niezamężne kobiety.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9458" name="Picture 2" descr="Znalezione obrazy dla zapytania stadion olimpijski w gre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PRZEBIEG IGRZYSK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Igrzyska trwały pięć dni. Pierwszego dnia sportowcy uczestniczyli w obrzędach ku czci Zeusa i przysięgali, że będą walczyć uczciwie. Drugiego odbywały się zawody, w których startowali chłopcy. Dorośli </a:t>
            </a:r>
            <a:r>
              <a:rPr lang="pl-PL" dirty="0" smtClean="0"/>
              <a:t>sportowcy rozpoczynali </a:t>
            </a:r>
            <a:r>
              <a:rPr lang="pl-PL" dirty="0" smtClean="0"/>
              <a:t>rywalizację dopiero w trzecim dniu. Najważniejszą konkurencją był pięciobój. W trakcie igrzysk odbywały się także walki bokserskie oraz wyścigi rydwanów. W zawodach na hipodromie  uczestniczyli  jednak tylko najbogatsi obywatele greccy.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DYSCYPLINY PIĘCIOBOJU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b="1" dirty="0" smtClean="0"/>
              <a:t>Skok w dal</a:t>
            </a:r>
            <a:r>
              <a:rPr lang="pl-PL" dirty="0" smtClean="0"/>
              <a:t> wykonywany był przez każdego ze sportowców po trzy razy. Łączna długość skoków decydowała o zwycięstwie.</a:t>
            </a:r>
          </a:p>
          <a:p>
            <a:pPr algn="just"/>
            <a:r>
              <a:rPr lang="pl-PL" b="1" dirty="0" smtClean="0"/>
              <a:t>Biegi</a:t>
            </a:r>
            <a:r>
              <a:rPr lang="pl-PL" dirty="0" smtClean="0"/>
              <a:t> odbywały się na trasie o długości 192 m.</a:t>
            </a:r>
          </a:p>
          <a:p>
            <a:pPr algn="just"/>
            <a:r>
              <a:rPr lang="pl-PL" b="1" dirty="0" smtClean="0"/>
              <a:t>Rzut oszczepem</a:t>
            </a:r>
            <a:r>
              <a:rPr lang="pl-PL" dirty="0" smtClean="0"/>
              <a:t> antyczni zawodnicy wykonywali na odległość ponad 90 m.</a:t>
            </a:r>
          </a:p>
          <a:p>
            <a:pPr algn="just"/>
            <a:r>
              <a:rPr lang="pl-PL" b="1" dirty="0" smtClean="0"/>
              <a:t>Rzut dyskiem</a:t>
            </a:r>
            <a:r>
              <a:rPr lang="pl-PL" dirty="0" smtClean="0"/>
              <a:t>. W tej dyscyplinie zawodnicy wykorzystywali ważące około 6 kg kamienne lub metalowe krążki.</a:t>
            </a:r>
            <a:endParaRPr lang="pl-PL" b="1" dirty="0" smtClean="0"/>
          </a:p>
          <a:p>
            <a:pPr algn="just"/>
            <a:r>
              <a:rPr lang="pl-PL" b="1" dirty="0" smtClean="0"/>
              <a:t>Walka zapaśnicza. </a:t>
            </a:r>
            <a:r>
              <a:rPr lang="pl-PL" dirty="0" smtClean="0"/>
              <a:t>Wygrywał w niej zawodnik, który trzykrotnie powalił na ziemię przeciwnika.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501</Words>
  <Application>Microsoft Office PowerPoint</Application>
  <PresentationFormat>Pokaz na ekranie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IGRZYSKA OLIMPIJSKIE W GRECJI</vt:lpstr>
      <vt:lpstr>GIMNAZJONY</vt:lpstr>
      <vt:lpstr>Slajd 3</vt:lpstr>
      <vt:lpstr>NAJWAŻNIEJSZE ZAWODY</vt:lpstr>
      <vt:lpstr>PIERWSZE IGRZYSKA</vt:lpstr>
      <vt:lpstr>NA STADIONIE OLIMPIJSKIM</vt:lpstr>
      <vt:lpstr>Slajd 7</vt:lpstr>
      <vt:lpstr>PRZEBIEG IGRZYSK</vt:lpstr>
      <vt:lpstr>DYSCYPLINY PIĘCIOBOJU</vt:lpstr>
      <vt:lpstr>Slajd 10</vt:lpstr>
      <vt:lpstr>BOHATEROWIE IGRZYSK</vt:lpstr>
      <vt:lpstr>Slajd 12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IGRZYSKA OLIMPIJSKIE W GRECJI</dc:title>
  <dc:creator>Windows User</dc:creator>
  <cp:lastModifiedBy>Windows User</cp:lastModifiedBy>
  <cp:revision>13</cp:revision>
  <dcterms:created xsi:type="dcterms:W3CDTF">2016-12-04T13:22:22Z</dcterms:created>
  <dcterms:modified xsi:type="dcterms:W3CDTF">2016-12-05T06:28:45Z</dcterms:modified>
</cp:coreProperties>
</file>