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77" r:id="rId3"/>
    <p:sldId id="278" r:id="rId4"/>
    <p:sldId id="279" r:id="rId5"/>
    <p:sldId id="280" r:id="rId6"/>
    <p:sldId id="284" r:id="rId7"/>
    <p:sldId id="285" r:id="rId8"/>
    <p:sldId id="283" r:id="rId9"/>
    <p:sldId id="259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7" r:id="rId20"/>
    <p:sldId id="261" r:id="rId21"/>
    <p:sldId id="288" r:id="rId22"/>
    <p:sldId id="272" r:id="rId23"/>
    <p:sldId id="299" r:id="rId24"/>
    <p:sldId id="300" r:id="rId25"/>
    <p:sldId id="286" r:id="rId26"/>
    <p:sldId id="258" r:id="rId27"/>
    <p:sldId id="281" r:id="rId28"/>
    <p:sldId id="282" r:id="rId29"/>
    <p:sldId id="301" r:id="rId30"/>
    <p:sldId id="289" r:id="rId31"/>
    <p:sldId id="290" r:id="rId32"/>
    <p:sldId id="293" r:id="rId33"/>
    <p:sldId id="294" r:id="rId34"/>
    <p:sldId id="295" r:id="rId35"/>
    <p:sldId id="296" r:id="rId36"/>
    <p:sldId id="291" r:id="rId37"/>
    <p:sldId id="297" r:id="rId38"/>
    <p:sldId id="298" r:id="rId39"/>
    <p:sldId id="263" r:id="rId40"/>
    <p:sldId id="257" r:id="rId41"/>
    <p:sldId id="273" r:id="rId42"/>
    <p:sldId id="274" r:id="rId43"/>
    <p:sldId id="275" r:id="rId44"/>
    <p:sldId id="276" r:id="rId45"/>
    <p:sldId id="292" r:id="rId46"/>
    <p:sldId id="262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8D8037-9FC7-4F78-8D77-42765A5A5246}" type="datetimeFigureOut">
              <a:rPr lang="pl-PL" smtClean="0"/>
              <a:pPr/>
              <a:t>2017-03-27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5EA8F2-9FE8-4509-8205-0435C7C348C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04856" cy="4104456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solidFill>
                  <a:schemeClr val="tx1"/>
                </a:solidFill>
              </a:rPr>
              <a:t>Krzyże </a:t>
            </a:r>
            <a:br>
              <a:rPr lang="pl-PL" sz="6600" b="1" dirty="0" smtClean="0">
                <a:solidFill>
                  <a:schemeClr val="tx1"/>
                </a:solidFill>
              </a:rPr>
            </a:br>
            <a:r>
              <a:rPr lang="pl-PL" sz="6600" b="1" dirty="0" smtClean="0">
                <a:solidFill>
                  <a:schemeClr val="tx1"/>
                </a:solidFill>
              </a:rPr>
              <a:t>i </a:t>
            </a:r>
            <a:r>
              <a:rPr lang="pl-PL" sz="6600" b="1" dirty="0">
                <a:solidFill>
                  <a:schemeClr val="tx1"/>
                </a:solidFill>
              </a:rPr>
              <a:t>kapliczki przydrożne </a:t>
            </a:r>
            <a:r>
              <a:rPr lang="pl-PL" sz="6600" b="1" dirty="0" smtClean="0">
                <a:solidFill>
                  <a:schemeClr val="tx1"/>
                </a:solidFill>
              </a:rPr>
              <a:t/>
            </a:r>
            <a:br>
              <a:rPr lang="pl-PL" sz="6600" b="1" dirty="0" smtClean="0">
                <a:solidFill>
                  <a:schemeClr val="tx1"/>
                </a:solidFill>
              </a:rPr>
            </a:br>
            <a:r>
              <a:rPr lang="pl-PL" sz="6600" b="1" dirty="0" smtClean="0">
                <a:solidFill>
                  <a:schemeClr val="tx1"/>
                </a:solidFill>
              </a:rPr>
              <a:t>w Gminie Goraj</a:t>
            </a:r>
            <a:endParaRPr lang="pl-PL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 drodze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r.szk. 2016-2017\DZIEŃ REGIONALNY\kapliczki\Kapliczki Szymon Sykuła\Kapliczka nr.6\20170226_1647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1310552"/>
            <a:ext cx="2916225" cy="51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r.szk. 2016-2017\DZIEŃ REGIONALNY\kapliczki\Kapliczki Szymon Sykuła\Kapliczka nr.6\DSCF56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8154" y="1679031"/>
            <a:ext cx="4159455" cy="47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91264" cy="2794322"/>
          </a:xfrm>
        </p:spPr>
        <p:txBody>
          <a:bodyPr>
            <a:normAutofit/>
          </a:bodyPr>
          <a:lstStyle/>
          <a:p>
            <a:r>
              <a:rPr lang="pl-PL" sz="11500" dirty="0" smtClean="0">
                <a:solidFill>
                  <a:schemeClr val="tx1"/>
                </a:solidFill>
              </a:rPr>
              <a:t>GORAJ</a:t>
            </a:r>
            <a:endParaRPr lang="pl-P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.szk. 2016-2017\DZIEŃ REGIONALNY\kapliczki\Kapliczki Szymon Sykuła\Kapliczka nr.2\Kapliczka Św. Jana  Nepomucen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1535110"/>
            <a:ext cx="3726413" cy="49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r.szk. 2016-2017\DZIEŃ REGIONALNY\kapliczki\Kapliczki Szymon Sykuła\Kapliczka nr.2\DSCF58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536685"/>
            <a:ext cx="3761149" cy="50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Kapliczka Św. Jana Nepomucena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Figura przy cmentarzu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r.szk. 2016-2017\DZIEŃ REGIONALNY\kapliczki\Kapliczki Szymon Sykuła\Kapliczka nr.3\20161023_1700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3484" y="1357773"/>
            <a:ext cx="4222166" cy="49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3538736" cy="4808380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„PAMIĄTKA WIELKIEGO JUBILEUSZU”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sz="2000" b="1" dirty="0" smtClean="0"/>
              <a:t>brak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1926 r.</a:t>
            </a:r>
          </a:p>
        </p:txBody>
      </p:sp>
    </p:spTree>
    <p:extLst>
      <p:ext uri="{BB962C8B-B14F-4D97-AF65-F5344CB8AC3E}">
        <p14:creationId xmlns:p14="http://schemas.microsoft.com/office/powerpoint/2010/main" val="4972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wa\Pictures\2017-03-06\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1203914"/>
            <a:ext cx="3744416" cy="49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83568" y="1600198"/>
            <a:ext cx="4114800" cy="4764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Font typeface="Wingdings 2"/>
              <a:buNone/>
            </a:pPr>
            <a:r>
              <a:rPr lang="pl-PL" b="1" dirty="0" smtClean="0"/>
              <a:t>„NIE WYCZERPAŁA SIĘ LITOŚĆ PANA, MIŁOŚĆ NIE ZGASŁA”</a:t>
            </a:r>
          </a:p>
          <a:p>
            <a:pPr marL="137160" indent="0">
              <a:buFont typeface="Wingdings 2"/>
              <a:buNone/>
            </a:pPr>
            <a:endParaRPr lang="pl-PL" sz="2000" b="1" dirty="0" smtClean="0"/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brak</a:t>
            </a:r>
          </a:p>
          <a:p>
            <a:pPr marL="137160" indent="0">
              <a:buFont typeface="Wingdings 2"/>
              <a:buNone/>
            </a:pPr>
            <a:endParaRPr lang="pl-PL" sz="2000" b="1" dirty="0" smtClean="0"/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brak</a:t>
            </a:r>
          </a:p>
        </p:txBody>
      </p:sp>
    </p:spTree>
    <p:extLst>
      <p:ext uri="{BB962C8B-B14F-4D97-AF65-F5344CB8AC3E}">
        <p14:creationId xmlns:p14="http://schemas.microsoft.com/office/powerpoint/2010/main" val="29762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.szk. 2016-2017\DZIEŃ REGIONALNY\kapliczki\krzysztof mazurek\2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6016" y="908720"/>
            <a:ext cx="4011909" cy="53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11560" y="1268761"/>
            <a:ext cx="3826768" cy="50964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Font typeface="Wingdings 2"/>
              <a:buNone/>
            </a:pPr>
            <a:r>
              <a:rPr lang="pl-PL" b="1" dirty="0" smtClean="0"/>
              <a:t>„BOŻE DAJ POKÓJ NA ZIEMI LUDOWI TWEMU”</a:t>
            </a:r>
          </a:p>
          <a:p>
            <a:pPr marL="137160" indent="0">
              <a:buFont typeface="Wingdings 2"/>
              <a:buNone/>
            </a:pPr>
            <a:endParaRPr lang="pl-PL" sz="2000" b="1" dirty="0" smtClean="0"/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brak</a:t>
            </a:r>
          </a:p>
          <a:p>
            <a:pPr marL="137160" indent="0">
              <a:buFont typeface="Wingdings 2"/>
              <a:buNone/>
            </a:pPr>
            <a:endParaRPr lang="pl-PL" sz="2000" b="1" dirty="0" smtClean="0"/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Font typeface="Wingdings 2"/>
              <a:buNone/>
            </a:pPr>
            <a:r>
              <a:rPr lang="pl-PL" b="1" dirty="0" smtClean="0"/>
              <a:t>25 V 1951 r.</a:t>
            </a:r>
          </a:p>
        </p:txBody>
      </p:sp>
    </p:spTree>
    <p:extLst>
      <p:ext uri="{BB962C8B-B14F-4D97-AF65-F5344CB8AC3E}">
        <p14:creationId xmlns:p14="http://schemas.microsoft.com/office/powerpoint/2010/main" val="19865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r.szk. 2016-2017\DZIEŃ REGIONALNY\kapliczki\krzysztof mazurek\2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1702389"/>
            <a:ext cx="3651869" cy="48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Krzyż przydrożny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</a:t>
            </a:r>
            <a:r>
              <a:rPr lang="pl-PL" dirty="0">
                <a:solidFill>
                  <a:schemeClr val="tx1"/>
                </a:solidFill>
              </a:rPr>
              <a:t>Ś</a:t>
            </a:r>
            <a:r>
              <a:rPr lang="pl-PL" dirty="0" smtClean="0">
                <a:solidFill>
                  <a:schemeClr val="tx1"/>
                </a:solidFill>
              </a:rPr>
              <a:t>w. Tekli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3928"/>
            <a:ext cx="3886743" cy="51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600199"/>
            <a:ext cx="4330824" cy="47649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Font typeface="Wingdings 2"/>
              <a:buNone/>
            </a:pPr>
            <a:r>
              <a:rPr lang="pl-PL" b="1" dirty="0" smtClean="0"/>
              <a:t>„BOŻE BŁOGOSŁAW NAS”</a:t>
            </a:r>
          </a:p>
          <a:p>
            <a:pPr marL="137160" indent="0">
              <a:buFont typeface="Wingdings 2"/>
              <a:buNone/>
            </a:pPr>
            <a:endParaRPr lang="pl-PL" sz="2000" b="1" dirty="0" smtClean="0"/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FUNDATORKA: </a:t>
            </a:r>
          </a:p>
          <a:p>
            <a:pPr marL="137160" indent="0">
              <a:buFont typeface="Wingdings 2"/>
              <a:buNone/>
            </a:pPr>
            <a:r>
              <a:rPr lang="pl-PL" b="1" dirty="0" err="1" smtClean="0"/>
              <a:t>Zofja</a:t>
            </a:r>
            <a:r>
              <a:rPr lang="pl-PL" b="1" dirty="0" smtClean="0"/>
              <a:t> Pecka</a:t>
            </a:r>
          </a:p>
          <a:p>
            <a:pPr marL="137160" indent="0">
              <a:buFont typeface="Wingdings 2"/>
              <a:buNone/>
            </a:pPr>
            <a:endParaRPr lang="pl-PL" sz="2000" b="1" dirty="0" smtClean="0"/>
          </a:p>
          <a:p>
            <a:pPr marL="137160" indent="0">
              <a:buFont typeface="Wingdings 2"/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Font typeface="Wingdings 2"/>
              <a:buNone/>
            </a:pPr>
            <a:r>
              <a:rPr lang="pl-PL" b="1" dirty="0" smtClean="0"/>
              <a:t>1911 r.</a:t>
            </a:r>
          </a:p>
        </p:txBody>
      </p:sp>
      <p:pic>
        <p:nvPicPr>
          <p:cNvPr id="9220" name="Picture 4" descr="F:\r.szk. 2016-2017\DZIEŃ REGIONALNY\kapliczki\krzysztof mazurek\1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560707"/>
            <a:ext cx="3245710" cy="59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r.szk. 2016-2017\DZIEŃ REGIONALNY\kapliczki\krzysztof mazurek\18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4953" y="1412776"/>
            <a:ext cx="397353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699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Kapliczka Św. Jana Nepomucena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1844824"/>
            <a:ext cx="8291264" cy="279432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500" dirty="0" smtClean="0">
                <a:solidFill>
                  <a:schemeClr val="tx1"/>
                </a:solidFill>
              </a:rPr>
              <a:t>BONONIA</a:t>
            </a:r>
            <a:endParaRPr lang="pl-P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.szk. 2016-2017\DZIEŃ REGIONALNY\kapliczki\Kapliczki Szymon Sykuła\Krzyż\Serce Za Serce Pamiątka Misji Św. 1980r.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080" y="477199"/>
            <a:ext cx="3368973" cy="59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199"/>
            <a:ext cx="4690864" cy="4764973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„SERCE ZA SERCE. </a:t>
            </a:r>
          </a:p>
          <a:p>
            <a:pPr marL="137160" indent="0">
              <a:buNone/>
            </a:pPr>
            <a:r>
              <a:rPr lang="pl-PL" b="1" dirty="0" smtClean="0"/>
              <a:t>PAMIĄTKA MISJI ŚW.”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b="1" dirty="0" smtClean="0"/>
              <a:t>brak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1980 r.</a:t>
            </a:r>
          </a:p>
        </p:txBody>
      </p:sp>
    </p:spTree>
    <p:extLst>
      <p:ext uri="{BB962C8B-B14F-4D97-AF65-F5344CB8AC3E}">
        <p14:creationId xmlns:p14="http://schemas.microsoft.com/office/powerpoint/2010/main" val="41226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r.szk. 2016-2017\DZIEŃ REGIONALNY\kapliczki\krzysztof mazurek\19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5776" y="1388347"/>
            <a:ext cx="3921900" cy="52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r.szk. 2016-2017\DZIEŃ REGIONALNY\kapliczki\krzysztof mazurek\18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984" y="839870"/>
            <a:ext cx="4083918" cy="54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96751"/>
            <a:ext cx="3744416" cy="5071795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„BÓJCIE SIĘ PANA DAJCIE MU CHWAŁĘ</a:t>
            </a:r>
          </a:p>
          <a:p>
            <a:pPr marL="137160" indent="0">
              <a:buNone/>
            </a:pPr>
            <a:r>
              <a:rPr lang="pl-PL" b="1" dirty="0" smtClean="0"/>
              <a:t>APOK – 14 -7”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sz="2000" b="1" dirty="0" smtClean="0"/>
              <a:t>brak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1905 r.</a:t>
            </a:r>
          </a:p>
        </p:txBody>
      </p:sp>
    </p:spTree>
    <p:extLst>
      <p:ext uri="{BB962C8B-B14F-4D97-AF65-F5344CB8AC3E}">
        <p14:creationId xmlns:p14="http://schemas.microsoft.com/office/powerpoint/2010/main" val="18723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.szk. 2016-2017\DZIEŃ REGIONALNY\kapliczki\kapliczki goraj\DSCF41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21697" y="1489324"/>
            <a:ext cx="4251446" cy="48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Krzyż przy kościele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3224511"/>
            <a:ext cx="3352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pl-PL" b="1" dirty="0"/>
              <a:t>ROK POWSTANIA: </a:t>
            </a:r>
          </a:p>
          <a:p>
            <a:pPr marL="137160" indent="0">
              <a:buNone/>
            </a:pPr>
            <a:r>
              <a:rPr lang="pl-PL" sz="2800" b="1" dirty="0" smtClean="0"/>
              <a:t>1861 r.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269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.szk. 2016-2017\DZIEŃ REGIONALNY\kapliczki\kapliczki goraj\DSCF417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1489524"/>
            <a:ext cx="3867894" cy="51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Krzyż misyjny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12776"/>
            <a:ext cx="3744416" cy="5071795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„MIŁUJCIE SIĘ WZAJEMNIE</a:t>
            </a:r>
          </a:p>
          <a:p>
            <a:pPr marL="137160" indent="0">
              <a:buNone/>
            </a:pPr>
            <a:r>
              <a:rPr lang="pl-PL" b="1" dirty="0" smtClean="0"/>
              <a:t>PAMIĄTKA MISJI ŚW.”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</a:t>
            </a:r>
          </a:p>
          <a:p>
            <a:pPr marL="137160" indent="0">
              <a:buNone/>
            </a:pPr>
            <a:r>
              <a:rPr lang="pl-PL" b="1" dirty="0" smtClean="0"/>
              <a:t>26 II 5 III 1995</a:t>
            </a:r>
          </a:p>
          <a:p>
            <a:pPr marL="137160" indent="0">
              <a:buNone/>
            </a:pPr>
            <a:r>
              <a:rPr lang="pl-PL" b="1" dirty="0" smtClean="0"/>
              <a:t>O. O. BERNARDYNI</a:t>
            </a:r>
          </a:p>
          <a:p>
            <a:pPr marL="137160" indent="0">
              <a:buNone/>
            </a:pP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299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1844824"/>
            <a:ext cx="8291264" cy="2794322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500" dirty="0" smtClean="0">
                <a:solidFill>
                  <a:schemeClr val="tx1"/>
                </a:solidFill>
              </a:rPr>
              <a:t>KONDRATY</a:t>
            </a:r>
            <a:endParaRPr lang="pl-P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djęcia kapliczki na Kondratach\20170308_15322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843030"/>
            <a:ext cx="3184452" cy="56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9"/>
            <a:ext cx="4176464" cy="519322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„O MARYO BEZ GRZECHU POCZĘTA  MÓDL SIĘ ZA NAMI KTÓRZY SIĘ DO CIEBIE UCIEKAMY”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FUNDATOROWIE: </a:t>
            </a:r>
          </a:p>
          <a:p>
            <a:pPr marL="137160" indent="0">
              <a:buNone/>
            </a:pPr>
            <a:r>
              <a:rPr lang="pl-PL" b="1" dirty="0"/>
              <a:t>Ł</a:t>
            </a:r>
            <a:r>
              <a:rPr lang="pl-PL" b="1" dirty="0" smtClean="0"/>
              <a:t>ukasz i </a:t>
            </a:r>
            <a:r>
              <a:rPr lang="pl-PL" b="1" dirty="0"/>
              <a:t>K</a:t>
            </a:r>
            <a:r>
              <a:rPr lang="pl-PL" b="1" dirty="0" smtClean="0"/>
              <a:t>atarzyna </a:t>
            </a:r>
            <a:r>
              <a:rPr lang="pl-PL" b="1" dirty="0"/>
              <a:t>Ł</a:t>
            </a:r>
            <a:r>
              <a:rPr lang="pl-PL" b="1" dirty="0" smtClean="0"/>
              <a:t>upiny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20 września 1924 r.</a:t>
            </a:r>
          </a:p>
        </p:txBody>
      </p:sp>
    </p:spTree>
    <p:extLst>
      <p:ext uri="{BB962C8B-B14F-4D97-AF65-F5344CB8AC3E}">
        <p14:creationId xmlns:p14="http://schemas.microsoft.com/office/powerpoint/2010/main" val="29889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r.szk. 2016-2017\DZIEŃ REGIONALNY\kapliczki\Zdjęcia innych kapliczek na Kondratach\20170315_1542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5" y="1917559"/>
            <a:ext cx="4519663" cy="39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r.szk. 2016-2017\DZIEŃ REGIONALNY\kapliczki\Zdjęcia innych kapliczek na Kondratach\20170315_1543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65622" y="1482073"/>
            <a:ext cx="3022434" cy="4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 drodze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.szk. 2016-2017\DZIEŃ REGIONALNY\kapliczki\Zdjęcia innych kapliczek na Kondratach\20170315_1544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1632172"/>
            <a:ext cx="3022434" cy="4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 drodze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099" name="Picture 3" descr="F:\r.szk. 2016-2017\DZIEŃ REGIONALNY\kapliczki\Zdjęcia innych kapliczek na Kondratach\20170315_1546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2110895"/>
            <a:ext cx="2957052" cy="35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.szk. 2016-2017\DZIEŃ REGIONALNY\kapliczki\Zdjęcia innych kapliczek na Kondratach\20170315_15404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8" y="1488112"/>
            <a:ext cx="3555012" cy="51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Krzyż przydrożny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.szk. 2016-2017\DZIEŃ REGIONALNY\kapliczki\kapliczki Bononia\zdjęcia kapliczek Bononia\IMG_20170305_14172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1271129"/>
            <a:ext cx="4029912" cy="53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Przydrożna kapliczka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91264" cy="2794322"/>
          </a:xfrm>
        </p:spPr>
        <p:txBody>
          <a:bodyPr>
            <a:normAutofit/>
          </a:bodyPr>
          <a:lstStyle/>
          <a:p>
            <a:r>
              <a:rPr lang="pl-PL" sz="11500" dirty="0" smtClean="0">
                <a:solidFill>
                  <a:schemeClr val="tx1"/>
                </a:solidFill>
              </a:rPr>
              <a:t>ZAGRODY</a:t>
            </a:r>
            <a:endParaRPr lang="pl-P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.szk. 2016-2017\DZIEŃ REGIONALNY\kapliczki\Kapliczki\Kapliczki Zagrody\1\IMG_20170304_1339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1059050"/>
            <a:ext cx="3759882" cy="50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96752"/>
            <a:ext cx="4114800" cy="4980997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„BOŻE BŁOGOSŁAW </a:t>
            </a:r>
          </a:p>
          <a:p>
            <a:pPr marL="137160" indent="0">
              <a:buNone/>
            </a:pPr>
            <a:r>
              <a:rPr lang="pl-PL" b="1" dirty="0" smtClean="0"/>
              <a:t>LUDOWI TWEMU”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FUNDATOROWIE: </a:t>
            </a:r>
          </a:p>
          <a:p>
            <a:pPr marL="137160" indent="0">
              <a:buNone/>
            </a:pPr>
            <a:r>
              <a:rPr lang="pl-PL" b="1" dirty="0" smtClean="0"/>
              <a:t>Kolędnicy Wsi Zagrody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1958 r.</a:t>
            </a:r>
          </a:p>
        </p:txBody>
      </p:sp>
    </p:spTree>
    <p:extLst>
      <p:ext uri="{BB962C8B-B14F-4D97-AF65-F5344CB8AC3E}">
        <p14:creationId xmlns:p14="http://schemas.microsoft.com/office/powerpoint/2010/main" val="1749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.szk. 2016-2017\DZIEŃ REGIONALNY\kapliczki\Kapliczki\Kapliczki Zagrody\2\IMG_20170304_1349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2879" y="1414354"/>
            <a:ext cx="3759882" cy="50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r.szk. 2016-2017\DZIEŃ REGIONALNY\kapliczki\Kapliczki\Kapliczki Zagrody\2\IMG_20170304_1350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1849551"/>
            <a:ext cx="2949792" cy="39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81263"/>
            <a:ext cx="4042792" cy="561662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„KTÓRYŚ CIERPIAŁ ZA NAS RANY JEZU CHRYSTE ZMIŁUJ SIĘ NAD NAMI”</a:t>
            </a:r>
          </a:p>
          <a:p>
            <a:pPr marL="137160" indent="0">
              <a:buNone/>
            </a:pPr>
            <a:r>
              <a:rPr lang="pl-PL" b="1" dirty="0" smtClean="0"/>
              <a:t>„BOŻE BŁOGOSŁAW TWOJEMU LUDOWI”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sz="2000" b="1" dirty="0" smtClean="0"/>
              <a:t>brak</a:t>
            </a:r>
            <a:r>
              <a:rPr lang="pl-PL" b="1" dirty="0" smtClean="0"/>
              <a:t>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sz="2000" b="1" dirty="0" smtClean="0"/>
              <a:t>brak</a:t>
            </a:r>
          </a:p>
        </p:txBody>
      </p:sp>
      <p:pic>
        <p:nvPicPr>
          <p:cNvPr id="3074" name="Picture 2" descr="F:\r.szk. 2016-2017\DZIEŃ REGIONALNY\kapliczki\Kapliczki\Kapliczki Zagrody\3\IMG_20170304_1401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37976" y="843027"/>
            <a:ext cx="4158462" cy="55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.szk. 2016-2017\DZIEŃ REGIONALNY\kapliczki\Kapliczki\Kapliczki Zagrody\4\IMG_20170304_14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67778" cy="55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4104456" cy="505298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„JEZU ZMIŁÓJ SIĘ NAD NAMI”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  <a:endParaRPr lang="pl-PL" sz="2000" b="1" dirty="0"/>
          </a:p>
          <a:p>
            <a:pPr marL="137160" indent="0">
              <a:buNone/>
            </a:pPr>
            <a:r>
              <a:rPr lang="pl-PL" b="1" dirty="0" smtClean="0"/>
              <a:t>Kawęcki Jan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Zagrody 1980 r.</a:t>
            </a:r>
          </a:p>
        </p:txBody>
      </p:sp>
    </p:spTree>
    <p:extLst>
      <p:ext uri="{BB962C8B-B14F-4D97-AF65-F5344CB8AC3E}">
        <p14:creationId xmlns:p14="http://schemas.microsoft.com/office/powerpoint/2010/main" val="21349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.szk. 2016-2017\DZIEŃ REGIONALNY\kapliczki\Kapliczki\Kapliczki Zagrody\5\IMG_20170304_141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6778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r.szk. 2016-2017\DZIEŃ REGIONALNY\kapliczki\Kapliczki\Kapliczki Zagrody\5\IMG_20170304_14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.szk. 2016-2017\DZIEŃ REGIONALNY\kapliczki\Kapliczki\Kapliczki Zagrody\6\IMG_20170304_145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6"/>
          <a:stretch/>
        </p:blipFill>
        <p:spPr bwMode="auto">
          <a:xfrm>
            <a:off x="683568" y="1700808"/>
            <a:ext cx="3867894" cy="45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r.szk. 2016-2017\DZIEŃ REGIONALNY\kapliczki\Kapliczki\Kapliczki Zagrody\6\IMG_20170304_145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85186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155797" y="1484784"/>
            <a:ext cx="32403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pl-PL" b="1" dirty="0"/>
              <a:t>ROK POWSTANIA: </a:t>
            </a:r>
          </a:p>
          <a:p>
            <a:pPr marL="137160" indent="0">
              <a:buNone/>
            </a:pPr>
            <a:r>
              <a:rPr lang="pl-PL" sz="2800" b="1" dirty="0" smtClean="0"/>
              <a:t>1983 </a:t>
            </a:r>
            <a:r>
              <a:rPr lang="pl-PL" sz="2800" b="1" dirty="0"/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18773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r.szk. 2016-2017\DZIEŃ REGIONALNY\kapliczki\Kapliczki\Kapliczki Zagrody\7\IMG_20170304_150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r.szk. 2016-2017\DZIEŃ REGIONALNY\kapliczki\Kapliczki\Kapliczki Zagrody\7\IMG_20170304_15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.szk. 2016-2017\DZIEŃ REGIONALNY\kapliczki\Kapliczki\Kapliczki Zagrody\8\IMG_20170304_152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r.szk. 2016-2017\DZIEŃ REGIONALNY\kapliczki\Kapliczki\Kapliczki Zagrody\8\IMG_20170304_152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91264" cy="2794322"/>
          </a:xfrm>
        </p:spPr>
        <p:txBody>
          <a:bodyPr>
            <a:normAutofit/>
          </a:bodyPr>
          <a:lstStyle/>
          <a:p>
            <a:r>
              <a:rPr lang="pl-PL" sz="11500" dirty="0" smtClean="0">
                <a:solidFill>
                  <a:schemeClr val="tx1"/>
                </a:solidFill>
              </a:rPr>
              <a:t>ZASTAWIE</a:t>
            </a:r>
            <a:endParaRPr lang="pl-P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.szk. 2016-2017\DZIEŃ REGIONALNY\kapliczki\kapliczki Bononia\zdjęcia kapliczek Bononia\IMG_20170305_14415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6225" y="772607"/>
            <a:ext cx="4371950" cy="58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3" y="1196752"/>
            <a:ext cx="3718681" cy="4865071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„BOŻE ZMIŁUJ SIĘ NAD NAMI”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FUNDATOROWIE: </a:t>
            </a:r>
          </a:p>
          <a:p>
            <a:pPr marL="137160" indent="0">
              <a:buNone/>
            </a:pPr>
            <a:r>
              <a:rPr lang="pl-PL" b="1" dirty="0"/>
              <a:t>M</a:t>
            </a:r>
            <a:r>
              <a:rPr lang="pl-PL" b="1" dirty="0" smtClean="0"/>
              <a:t>ateusz i </a:t>
            </a:r>
            <a:r>
              <a:rPr lang="pl-PL" b="1" dirty="0" err="1"/>
              <a:t>M</a:t>
            </a:r>
            <a:r>
              <a:rPr lang="pl-PL" b="1" dirty="0" err="1" smtClean="0"/>
              <a:t>aryjanna</a:t>
            </a:r>
            <a:r>
              <a:rPr lang="pl-PL" b="1" dirty="0" smtClean="0"/>
              <a:t> </a:t>
            </a:r>
            <a:r>
              <a:rPr lang="pl-PL" b="1" dirty="0" err="1"/>
              <a:t>G</a:t>
            </a:r>
            <a:r>
              <a:rPr lang="pl-PL" b="1" dirty="0" err="1" smtClean="0"/>
              <a:t>awdy</a:t>
            </a:r>
            <a:r>
              <a:rPr lang="pl-PL" b="1" dirty="0" smtClean="0"/>
              <a:t>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1905 r.</a:t>
            </a:r>
          </a:p>
        </p:txBody>
      </p:sp>
    </p:spTree>
    <p:extLst>
      <p:ext uri="{BB962C8B-B14F-4D97-AF65-F5344CB8AC3E}">
        <p14:creationId xmlns:p14="http://schemas.microsoft.com/office/powerpoint/2010/main" val="32254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na polach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556793"/>
            <a:ext cx="4464496" cy="4808380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„BOŻE BŁOGOSŁAW </a:t>
            </a:r>
          </a:p>
          <a:p>
            <a:pPr marL="137160" indent="0">
              <a:buNone/>
            </a:pPr>
            <a:r>
              <a:rPr lang="pl-PL" b="1" dirty="0" smtClean="0"/>
              <a:t>LUDOWI TWEMU”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b="1" dirty="0" smtClean="0"/>
              <a:t>Antoni Małysz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1931 r.</a:t>
            </a:r>
          </a:p>
        </p:txBody>
      </p:sp>
      <p:pic>
        <p:nvPicPr>
          <p:cNvPr id="1026" name="Picture 2" descr="F:\r.szk. 2016-2017\DZIEŃ REGIONALNY\kapliczki\Kapliczki Szymon Sykuła\Kapliczka nr.1\Boże Błogosław Ludowi Twemu Antoni Małysz 1931r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5893" b="16094"/>
          <a:stretch/>
        </p:blipFill>
        <p:spPr bwMode="auto">
          <a:xfrm>
            <a:off x="5220072" y="1682940"/>
            <a:ext cx="3305030" cy="46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07747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    Kapliczka przy cmentarzu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        z I wojny św.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36" y="2492896"/>
            <a:ext cx="3545832" cy="36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273508"/>
            <a:ext cx="3400046" cy="50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428514"/>
            <a:ext cx="3312368" cy="49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96919"/>
            <a:ext cx="4130107" cy="39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4042792" cy="5456453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„BOŻE DAJ POKÓJ NA ZIEMI LUDOWI TWEMU I OD WSZELKIEGO ZŁEGO ZACHOWAJ NAS PANIE</a:t>
            </a:r>
          </a:p>
          <a:p>
            <a:pPr marL="137160" indent="0">
              <a:buNone/>
            </a:pPr>
            <a:r>
              <a:rPr lang="pl-PL" b="1" dirty="0" smtClean="0"/>
              <a:t>ROK MARYJNY JUBILEUSZOWY”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sz="3000" b="1" dirty="0" smtClean="0"/>
              <a:t>Ofiara Gromady Zastawie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1954 r.</a:t>
            </a: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983415"/>
            <a:ext cx="3728211" cy="537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953" y="1412776"/>
            <a:ext cx="352144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Kapliczka przydrożna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846139"/>
            <a:ext cx="3203848" cy="40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2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497181"/>
            <a:ext cx="3582144" cy="49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Krzyż przydrożny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</a:rPr>
              <a:t>Autorzy pracy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91683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pl-PL" sz="3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766951" y="1052736"/>
            <a:ext cx="7189425" cy="554461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>
                <a:solidFill>
                  <a:srgbClr val="FFFF00"/>
                </a:solidFill>
              </a:rPr>
              <a:t>ALEKSANDRA GOLEC KL. IA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AMELIA WOŹNICA KL. IA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SZYMON SYKUŁA KL. IA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AGATA SKURZAK KL. IB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PATRYCJA MARZEC KL. IB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ANNA MOMOT KL. IIA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MICHAŁ ROŻEK KL. IIA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NELA MRÓZ KL. IIA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DAMIAN WLIZŁO KL. IIB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JAKUB RAKUŚ KL. IIB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KAROLINA LEWCZYK KL. IIB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KRZYSZTOF </a:t>
            </a:r>
            <a:r>
              <a:rPr lang="pl-PL" sz="2400" dirty="0">
                <a:solidFill>
                  <a:srgbClr val="FFFF00"/>
                </a:solidFill>
              </a:rPr>
              <a:t>MAZUREK KL. </a:t>
            </a:r>
            <a:r>
              <a:rPr lang="pl-PL" sz="2400" dirty="0" smtClean="0">
                <a:solidFill>
                  <a:srgbClr val="FFFF00"/>
                </a:solidFill>
              </a:rPr>
              <a:t>IIB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PATRYCJA GĄBKA KL. IIB</a:t>
            </a:r>
          </a:p>
          <a:p>
            <a:pPr algn="l"/>
            <a:r>
              <a:rPr lang="pl-PL" sz="2400" dirty="0">
                <a:solidFill>
                  <a:srgbClr val="FFFF00"/>
                </a:solidFill>
              </a:rPr>
              <a:t>PATRYK ŻÓŁW KL.IIB</a:t>
            </a:r>
          </a:p>
          <a:p>
            <a:pPr algn="l"/>
            <a:r>
              <a:rPr lang="pl-PL" sz="2400" dirty="0" smtClean="0">
                <a:solidFill>
                  <a:srgbClr val="FFFF00"/>
                </a:solidFill>
              </a:rPr>
              <a:t>PIOTR ANTCZAK KL. IIB</a:t>
            </a:r>
          </a:p>
        </p:txBody>
      </p:sp>
    </p:spTree>
    <p:extLst>
      <p:ext uri="{BB962C8B-B14F-4D97-AF65-F5344CB8AC3E}">
        <p14:creationId xmlns:p14="http://schemas.microsoft.com/office/powerpoint/2010/main" val="3795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r.szk. 2016-2017\DZIEŃ REGIONALNY\kapliczki\kapliczki Bononia\zdjęcia kapliczek Bononia\IMG_20170305_1413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1518" y="692696"/>
            <a:ext cx="4299941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199"/>
            <a:ext cx="4330824" cy="4764973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„JEZU </a:t>
            </a:r>
          </a:p>
          <a:p>
            <a:pPr marL="137160" indent="0">
              <a:buNone/>
            </a:pPr>
            <a:r>
              <a:rPr lang="pl-PL" b="1" dirty="0" smtClean="0"/>
              <a:t>KOCHAM CIĘ”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b="1" dirty="0" smtClean="0"/>
              <a:t>Marian </a:t>
            </a:r>
            <a:r>
              <a:rPr lang="pl-PL" b="1" dirty="0" err="1" smtClean="0"/>
              <a:t>Gawda</a:t>
            </a:r>
            <a:endParaRPr lang="pl-PL" b="1" dirty="0" smtClean="0"/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1979 r.</a:t>
            </a:r>
          </a:p>
        </p:txBody>
      </p:sp>
    </p:spTree>
    <p:extLst>
      <p:ext uri="{BB962C8B-B14F-4D97-AF65-F5344CB8AC3E}">
        <p14:creationId xmlns:p14="http://schemas.microsoft.com/office/powerpoint/2010/main" val="2204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.szk. 2016-2017\DZIEŃ REGIONALNY\kapliczki\kapliczki Bononia\zdjęcia kapliczek Bononia\IMG_20170305_1446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6485" y="260648"/>
            <a:ext cx="2737483" cy="41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r.szk. 2016-2017\DZIEŃ REGIONALNY\kapliczki\kapliczki Bononia\zdjęcia kapliczek Bononia\IMG_20170305_1446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5855" y="3435312"/>
            <a:ext cx="2364441" cy="31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3960440" cy="4764973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„BOŻE ZMIŁUJ SIĘ NAD NAMI”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FUNDATOROWIE: </a:t>
            </a:r>
          </a:p>
          <a:p>
            <a:pPr marL="137160" indent="0">
              <a:buNone/>
            </a:pPr>
            <a:r>
              <a:rPr lang="pl-PL" b="1" dirty="0" smtClean="0"/>
              <a:t>Andrzej i Katarzyna </a:t>
            </a:r>
            <a:r>
              <a:rPr lang="pl-PL" b="1" dirty="0" err="1" smtClean="0"/>
              <a:t>Kapicie</a:t>
            </a:r>
            <a:r>
              <a:rPr lang="pl-PL" b="1" dirty="0" smtClean="0"/>
              <a:t>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1910 r.</a:t>
            </a:r>
          </a:p>
        </p:txBody>
      </p:sp>
    </p:spTree>
    <p:extLst>
      <p:ext uri="{BB962C8B-B14F-4D97-AF65-F5344CB8AC3E}">
        <p14:creationId xmlns:p14="http://schemas.microsoft.com/office/powerpoint/2010/main" val="31100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.szk. 2016-2017\DZIEŃ REGIONALNY\kapliczki\kapliczki Bononia\zdjęcia kapliczek Bononia\IMG_20170305_1450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1412776"/>
            <a:ext cx="3723877" cy="49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08979"/>
            <a:ext cx="3960440" cy="476497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„BOŻE BŁOGOSŁAW TWEMU LUDOWI”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b="1" dirty="0" smtClean="0"/>
              <a:t>Stanisław </a:t>
            </a:r>
            <a:r>
              <a:rPr lang="pl-PL" b="1" dirty="0" err="1" smtClean="0"/>
              <a:t>Wujcik</a:t>
            </a:r>
            <a:endParaRPr lang="pl-PL" b="1" dirty="0" smtClean="0"/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1910 r.</a:t>
            </a:r>
          </a:p>
        </p:txBody>
      </p:sp>
    </p:spTree>
    <p:extLst>
      <p:ext uri="{BB962C8B-B14F-4D97-AF65-F5344CB8AC3E}">
        <p14:creationId xmlns:p14="http://schemas.microsoft.com/office/powerpoint/2010/main" val="7954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1844824"/>
            <a:ext cx="8291264" cy="279432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500" dirty="0" smtClean="0">
                <a:solidFill>
                  <a:schemeClr val="tx1"/>
                </a:solidFill>
              </a:rPr>
              <a:t>FOLWARKI</a:t>
            </a:r>
            <a:endParaRPr lang="pl-PL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.szk. 2016-2017\DZIEŃ REGIONALNY\kapliczki\Kapliczki Szymon Sykuła\Kapliczka nr.5\Jezu Nie Opuszczaj Nas Borsuk Józef 1979r.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6016" y="629499"/>
            <a:ext cx="3810925" cy="58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199"/>
            <a:ext cx="4330824" cy="4764973"/>
          </a:xfrm>
        </p:spPr>
        <p:txBody>
          <a:bodyPr/>
          <a:lstStyle/>
          <a:p>
            <a:pPr marL="137160" indent="0">
              <a:buNone/>
            </a:pPr>
            <a:r>
              <a:rPr lang="pl-PL" sz="2000" b="1" dirty="0" smtClean="0"/>
              <a:t>NAPIS: </a:t>
            </a:r>
          </a:p>
          <a:p>
            <a:pPr marL="137160" indent="0">
              <a:buNone/>
            </a:pPr>
            <a:r>
              <a:rPr lang="pl-PL" b="1" dirty="0" smtClean="0"/>
              <a:t>„JEZU NIE </a:t>
            </a:r>
          </a:p>
          <a:p>
            <a:pPr marL="137160" indent="0">
              <a:buNone/>
            </a:pPr>
            <a:r>
              <a:rPr lang="pl-PL" b="1" dirty="0" smtClean="0"/>
              <a:t>OPUSZCZAJ NAS”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FUNDATOR: </a:t>
            </a:r>
          </a:p>
          <a:p>
            <a:pPr marL="137160" indent="0">
              <a:buNone/>
            </a:pPr>
            <a:r>
              <a:rPr lang="pl-PL" b="1" dirty="0" smtClean="0"/>
              <a:t>Józef Borsuk </a:t>
            </a:r>
          </a:p>
          <a:p>
            <a:pPr marL="137160" indent="0">
              <a:buNone/>
            </a:pPr>
            <a:endParaRPr lang="pl-PL" sz="2000" b="1" dirty="0" smtClean="0"/>
          </a:p>
          <a:p>
            <a:pPr marL="137160" indent="0">
              <a:buNone/>
            </a:pPr>
            <a:r>
              <a:rPr lang="pl-PL" sz="2000" b="1" dirty="0" smtClean="0"/>
              <a:t>ROK POWSTANIA: </a:t>
            </a:r>
          </a:p>
          <a:p>
            <a:pPr marL="137160" indent="0">
              <a:buNone/>
            </a:pPr>
            <a:r>
              <a:rPr lang="pl-PL" b="1" dirty="0" smtClean="0"/>
              <a:t>1979 r.</a:t>
            </a:r>
          </a:p>
        </p:txBody>
      </p:sp>
    </p:spTree>
    <p:extLst>
      <p:ext uri="{BB962C8B-B14F-4D97-AF65-F5344CB8AC3E}">
        <p14:creationId xmlns:p14="http://schemas.microsoft.com/office/powerpoint/2010/main" val="15049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</TotalTime>
  <Words>541</Words>
  <Application>Microsoft Office PowerPoint</Application>
  <PresentationFormat>Pokaz na ekranie (4:3)</PresentationFormat>
  <Paragraphs>201</Paragraphs>
  <Slides>46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Wierzchołek</vt:lpstr>
      <vt:lpstr>Krzyże  i kapliczki przydrożne  w Gminie Goraj</vt:lpstr>
      <vt:lpstr>Prezentacja programu PowerPoint</vt:lpstr>
      <vt:lpstr>Przydrożna kapliczka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Kapliczka przy drodze</vt:lpstr>
      <vt:lpstr>GORAJ</vt:lpstr>
      <vt:lpstr>Kapliczka Św. Jana Nepomucena</vt:lpstr>
      <vt:lpstr>Figura przy cmentarzu</vt:lpstr>
      <vt:lpstr>Prezentacja programu PowerPoint</vt:lpstr>
      <vt:lpstr>Prezentacja programu PowerPoint</vt:lpstr>
      <vt:lpstr>Krzyż przydrożny</vt:lpstr>
      <vt:lpstr>Kapliczka Św. Tekli</vt:lpstr>
      <vt:lpstr>Prezentacja programu PowerPoint</vt:lpstr>
      <vt:lpstr>Kapliczka Św. Jana Nepomucena</vt:lpstr>
      <vt:lpstr>Prezentacja programu PowerPoint</vt:lpstr>
      <vt:lpstr>Kapliczka przydrożna</vt:lpstr>
      <vt:lpstr>Prezentacja programu PowerPoint</vt:lpstr>
      <vt:lpstr>Krzyż przy kościele</vt:lpstr>
      <vt:lpstr>Krzyż misyjny</vt:lpstr>
      <vt:lpstr>Prezentacja programu PowerPoint</vt:lpstr>
      <vt:lpstr>Prezentacja programu PowerPoint</vt:lpstr>
      <vt:lpstr>Kapliczka przy drodze</vt:lpstr>
      <vt:lpstr>Kapliczka przy drodze</vt:lpstr>
      <vt:lpstr>Krzyż przydrożny</vt:lpstr>
      <vt:lpstr>ZAGRODY</vt:lpstr>
      <vt:lpstr>Prezentacja programu PowerPoint</vt:lpstr>
      <vt:lpstr>Kapliczka przydrożna</vt:lpstr>
      <vt:lpstr>Prezentacja programu PowerPoint</vt:lpstr>
      <vt:lpstr>Prezentacja programu PowerPoint</vt:lpstr>
      <vt:lpstr>Kapliczka przydrożna</vt:lpstr>
      <vt:lpstr>Kapliczka przydrożna</vt:lpstr>
      <vt:lpstr>Kapliczka przydrożna</vt:lpstr>
      <vt:lpstr>Kapliczka przydrożna</vt:lpstr>
      <vt:lpstr>ZASTAWIE</vt:lpstr>
      <vt:lpstr>Kapliczka na polach</vt:lpstr>
      <vt:lpstr>    Kapliczka przy cmentarzu           z I wojny św.</vt:lpstr>
      <vt:lpstr>Kapliczka przydrożna</vt:lpstr>
      <vt:lpstr>Prezentacja programu PowerPoint</vt:lpstr>
      <vt:lpstr>Kapliczka przydrożna</vt:lpstr>
      <vt:lpstr>Krzyż przydrożny</vt:lpstr>
      <vt:lpstr>Autorzy pracy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</dc:creator>
  <cp:lastModifiedBy>Ewa</cp:lastModifiedBy>
  <cp:revision>215</cp:revision>
  <dcterms:created xsi:type="dcterms:W3CDTF">2017-03-05T13:28:17Z</dcterms:created>
  <dcterms:modified xsi:type="dcterms:W3CDTF">2017-03-27T18:34:41Z</dcterms:modified>
</cp:coreProperties>
</file>