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67" r:id="rId4"/>
    <p:sldId id="262" r:id="rId5"/>
    <p:sldId id="264" r:id="rId6"/>
    <p:sldId id="268" r:id="rId7"/>
    <p:sldId id="265" r:id="rId8"/>
    <p:sldId id="263" r:id="rId9"/>
    <p:sldId id="266" r:id="rId10"/>
    <p:sldId id="257" r:id="rId11"/>
    <p:sldId id="269" r:id="rId12"/>
    <p:sldId id="270" r:id="rId13"/>
    <p:sldId id="258" r:id="rId14"/>
    <p:sldId id="274" r:id="rId15"/>
    <p:sldId id="260" r:id="rId16"/>
    <p:sldId id="275" r:id="rId17"/>
    <p:sldId id="27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2017-03-20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3200400"/>
            <a:ext cx="7643866" cy="2800368"/>
          </a:xfrm>
        </p:spPr>
        <p:txBody>
          <a:bodyPr>
            <a:normAutofit fontScale="62500" lnSpcReduction="20000"/>
          </a:bodyPr>
          <a:lstStyle/>
          <a:p>
            <a:r>
              <a:rPr lang="pl-PL" sz="10300" dirty="0" smtClean="0">
                <a:latin typeface="Algerian" pitchFamily="82" charset="0"/>
              </a:rPr>
              <a:t>PIĘKNA JEST NASZA GMINA</a:t>
            </a:r>
          </a:p>
          <a:p>
            <a:r>
              <a:rPr lang="pl-PL" sz="10300" dirty="0" smtClean="0">
                <a:latin typeface="Algerian" pitchFamily="82" charset="0"/>
              </a:rPr>
              <a:t> </a:t>
            </a:r>
          </a:p>
          <a:p>
            <a:endParaRPr lang="pl-PL" dirty="0"/>
          </a:p>
        </p:txBody>
      </p:sp>
    </p:spTree>
  </p:cSld>
  <p:clrMapOvr>
    <a:masterClrMapping/>
  </p:clrMapOvr>
  <p:transition advTm="31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273069_1220074254757459_1129251199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715304" cy="5715040"/>
          </a:xfrm>
        </p:spPr>
      </p:pic>
    </p:spTree>
  </p:cSld>
  <p:clrMapOvr>
    <a:masterClrMapping/>
  </p:clrMapOvr>
  <p:transition advTm="338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269884_1220074174757467_1210877832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7572428" cy="6026171"/>
          </a:xfrm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273235_1220072258090992_570815681_o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8000" y="357166"/>
            <a:ext cx="8128000" cy="6097609"/>
          </a:xfrm>
        </p:spPr>
      </p:pic>
    </p:spTree>
  </p:cSld>
  <p:clrMapOvr>
    <a:masterClrMapping/>
  </p:clrMapOvr>
  <p:transition advTm="344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342301_1220072928090925_369679535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8000" y="428604"/>
            <a:ext cx="8128000" cy="6026171"/>
          </a:xfrm>
        </p:spPr>
      </p:pic>
    </p:spTree>
  </p:cSld>
  <p:clrMapOvr>
    <a:masterClrMapping/>
  </p:clrMapOvr>
  <p:transition advTm="352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356892_1361018617298381_1983109928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500990" cy="5954733"/>
          </a:xfrm>
        </p:spPr>
      </p:pic>
    </p:spTree>
  </p:cSld>
  <p:clrMapOvr>
    <a:masterClrMapping/>
  </p:clrMapOvr>
  <p:transition advTm="349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356845_1361019517298291_1598035433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428604"/>
            <a:ext cx="7358114" cy="6026171"/>
          </a:xfrm>
        </p:spPr>
      </p:pic>
    </p:spTree>
  </p:cSld>
  <p:clrMapOvr>
    <a:masterClrMapping/>
  </p:clrMapOvr>
  <p:transition advTm="36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357388_1361019823964927_43060994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572428" cy="5954733"/>
          </a:xfrm>
        </p:spPr>
      </p:pic>
    </p:spTree>
  </p:cSld>
  <p:clrMapOvr>
    <a:masterClrMapping/>
  </p:clrMapOvr>
  <p:transition advTm="351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357466_1361019680631608_1684209492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6715172" cy="5857916"/>
          </a:xfrm>
        </p:spPr>
      </p:pic>
    </p:spTree>
  </p:cSld>
  <p:clrMapOvr>
    <a:masterClrMapping/>
  </p:clrMapOvr>
  <p:transition advTm="37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101616_803790869786032_1137389444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145982" cy="5929354"/>
          </a:xfrm>
        </p:spPr>
      </p:pic>
    </p:spTree>
  </p:cSld>
  <p:clrMapOvr>
    <a:masterClrMapping/>
  </p:clrMapOvr>
  <p:transition advTm="260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093009_803790816452704_645580786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009" y="500042"/>
            <a:ext cx="8145982" cy="5954733"/>
          </a:xfrm>
        </p:spPr>
      </p:pic>
    </p:spTree>
  </p:cSld>
  <p:clrMapOvr>
    <a:masterClrMapping/>
  </p:clrMapOvr>
  <p:transition advTm="340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106234_803790806452705_1116315340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009" y="500042"/>
            <a:ext cx="8145982" cy="5954733"/>
          </a:xfrm>
        </p:spPr>
      </p:pic>
    </p:spTree>
  </p:cSld>
  <p:clrMapOvr>
    <a:masterClrMapping/>
  </p:clrMapOvr>
  <p:transition advTm="357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092931_803790783119374_511323219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009" y="357166"/>
            <a:ext cx="8145982" cy="6097609"/>
          </a:xfrm>
        </p:spPr>
      </p:pic>
    </p:spTree>
  </p:cSld>
  <p:clrMapOvr>
    <a:masterClrMapping/>
  </p:clrMapOvr>
  <p:transition advTm="355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036679_803790793119373_1406487408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009" y="571480"/>
            <a:ext cx="8145982" cy="5883295"/>
          </a:xfrm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091290_803790823119370_65718671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009" y="357166"/>
            <a:ext cx="8145982" cy="6097609"/>
          </a:xfrm>
        </p:spPr>
      </p:pic>
    </p:spTree>
  </p:cSld>
  <p:clrMapOvr>
    <a:masterClrMapping/>
  </p:clrMapOvr>
  <p:transition advTm="346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016503_803790849786034_1041071068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009" y="357166"/>
            <a:ext cx="8145982" cy="6097609"/>
          </a:xfrm>
        </p:spPr>
      </p:pic>
    </p:spTree>
  </p:cSld>
  <p:clrMapOvr>
    <a:masterClrMapping/>
  </p:clrMapOvr>
  <p:transition advTm="36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121276_803790859786033_1572210200_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009" y="428604"/>
            <a:ext cx="8145982" cy="6026171"/>
          </a:xfrm>
        </p:spPr>
      </p:pic>
    </p:spTree>
  </p:cSld>
  <p:clrMapOvr>
    <a:masterClrMapping/>
  </p:clrMapOvr>
  <p:transition advTm="371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4</Words>
  <PresentationFormat>Pokaz na ekranie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Kapitał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</dc:creator>
  <cp:lastModifiedBy>1</cp:lastModifiedBy>
  <cp:revision>5</cp:revision>
  <dcterms:created xsi:type="dcterms:W3CDTF">2017-03-19T17:50:44Z</dcterms:created>
  <dcterms:modified xsi:type="dcterms:W3CDTF">2017-03-20T18:44:26Z</dcterms:modified>
</cp:coreProperties>
</file>