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9.jpeg" ContentType="image/jpeg"/>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8.jpeg" ContentType="image/jpeg"/>
  <Override PartName="/ppt/media/image6.png" ContentType="image/png"/>
  <Override PartName="/ppt/media/image7.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png" ContentType="image/png"/>
  <Override PartName="/ppt/media/image16.jpeg" ContentType="image/jpeg"/>
  <Override PartName="/ppt/media/image17.png" ContentType="image/png"/>
  <Override PartName="/ppt/media/image18.jpeg" ContentType="image/jpeg"/>
  <Override PartName="/ppt/media/image19.jpeg" ContentType="image/jpeg"/>
  <Override PartName="/ppt/media/image20.jpeg" ContentType="image/jpeg"/>
  <Override PartName="/ppt/media/image21.jpeg" ContentType="image/jpeg"/>
  <Override PartName="/ppt/media/image22.jpeg" ContentType="image/jpeg"/>
  <Override PartName="/ppt/media/image23.jpeg" ContentType="image/jpe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27" name="PlaceHolder 2"/>
          <p:cNvSpPr>
            <a:spLocks noGrp="1"/>
          </p:cNvSpPr>
          <p:nvPr>
            <p:ph type="body"/>
          </p:nvPr>
        </p:nvSpPr>
        <p:spPr>
          <a:xfrm>
            <a:off x="722160" y="290664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28" name="PlaceHolder 3"/>
          <p:cNvSpPr>
            <a:spLocks noGrp="1"/>
          </p:cNvSpPr>
          <p:nvPr>
            <p:ph type="body"/>
          </p:nvPr>
        </p:nvSpPr>
        <p:spPr>
          <a:xfrm>
            <a:off x="722160" y="369036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30"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31"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32" name="PlaceHolder 4"/>
          <p:cNvSpPr>
            <a:spLocks noGrp="1"/>
          </p:cNvSpPr>
          <p:nvPr>
            <p:ph type="body"/>
          </p:nvPr>
        </p:nvSpPr>
        <p:spPr>
          <a:xfrm>
            <a:off x="470484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33" name="PlaceHolder 5"/>
          <p:cNvSpPr>
            <a:spLocks noGrp="1"/>
          </p:cNvSpPr>
          <p:nvPr>
            <p:ph type="body"/>
          </p:nvPr>
        </p:nvSpPr>
        <p:spPr>
          <a:xfrm>
            <a:off x="72216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35" name="PlaceHolder 2"/>
          <p:cNvSpPr>
            <a:spLocks noGrp="1"/>
          </p:cNvSpPr>
          <p:nvPr>
            <p:ph type="body"/>
          </p:nvPr>
        </p:nvSpPr>
        <p:spPr>
          <a:xfrm>
            <a:off x="72216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36" name="PlaceHolder 3"/>
          <p:cNvSpPr>
            <a:spLocks noGrp="1"/>
          </p:cNvSpPr>
          <p:nvPr>
            <p:ph type="body"/>
          </p:nvPr>
        </p:nvSpPr>
        <p:spPr>
          <a:xfrm>
            <a:off x="335016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37" name="PlaceHolder 4"/>
          <p:cNvSpPr>
            <a:spLocks noGrp="1"/>
          </p:cNvSpPr>
          <p:nvPr>
            <p:ph type="body"/>
          </p:nvPr>
        </p:nvSpPr>
        <p:spPr>
          <a:xfrm>
            <a:off x="597780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38" name="PlaceHolder 5"/>
          <p:cNvSpPr>
            <a:spLocks noGrp="1"/>
          </p:cNvSpPr>
          <p:nvPr>
            <p:ph type="body"/>
          </p:nvPr>
        </p:nvSpPr>
        <p:spPr>
          <a:xfrm>
            <a:off x="597780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39" name="PlaceHolder 6"/>
          <p:cNvSpPr>
            <a:spLocks noGrp="1"/>
          </p:cNvSpPr>
          <p:nvPr>
            <p:ph type="body"/>
          </p:nvPr>
        </p:nvSpPr>
        <p:spPr>
          <a:xfrm>
            <a:off x="335016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40" name="PlaceHolder 7"/>
          <p:cNvSpPr>
            <a:spLocks noGrp="1"/>
          </p:cNvSpPr>
          <p:nvPr>
            <p:ph type="body"/>
          </p:nvPr>
        </p:nvSpPr>
        <p:spPr>
          <a:xfrm>
            <a:off x="72216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48" name="PlaceHolder 2"/>
          <p:cNvSpPr>
            <a:spLocks noGrp="1"/>
          </p:cNvSpPr>
          <p:nvPr>
            <p:ph type="subTitle"/>
          </p:nvPr>
        </p:nvSpPr>
        <p:spPr>
          <a:xfrm>
            <a:off x="722160" y="2906640"/>
            <a:ext cx="7772040" cy="149976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50" name="PlaceHolder 2"/>
          <p:cNvSpPr>
            <a:spLocks noGrp="1"/>
          </p:cNvSpPr>
          <p:nvPr>
            <p:ph type="body"/>
          </p:nvPr>
        </p:nvSpPr>
        <p:spPr>
          <a:xfrm>
            <a:off x="722160" y="2906640"/>
            <a:ext cx="777204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52" name="PlaceHolder 2"/>
          <p:cNvSpPr>
            <a:spLocks noGrp="1"/>
          </p:cNvSpPr>
          <p:nvPr>
            <p:ph type="body"/>
          </p:nvPr>
        </p:nvSpPr>
        <p:spPr>
          <a:xfrm>
            <a:off x="72216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
        <p:nvSpPr>
          <p:cNvPr id="53" name="PlaceHolder 3"/>
          <p:cNvSpPr>
            <a:spLocks noGrp="1"/>
          </p:cNvSpPr>
          <p:nvPr>
            <p:ph type="body"/>
          </p:nvPr>
        </p:nvSpPr>
        <p:spPr>
          <a:xfrm>
            <a:off x="470484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722160" y="4406760"/>
            <a:ext cx="7772040" cy="631404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57"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58" name="PlaceHolder 3"/>
          <p:cNvSpPr>
            <a:spLocks noGrp="1"/>
          </p:cNvSpPr>
          <p:nvPr>
            <p:ph type="body"/>
          </p:nvPr>
        </p:nvSpPr>
        <p:spPr>
          <a:xfrm>
            <a:off x="72216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59" name="PlaceHolder 4"/>
          <p:cNvSpPr>
            <a:spLocks noGrp="1"/>
          </p:cNvSpPr>
          <p:nvPr>
            <p:ph type="body"/>
          </p:nvPr>
        </p:nvSpPr>
        <p:spPr>
          <a:xfrm>
            <a:off x="470484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6" name="PlaceHolder 2"/>
          <p:cNvSpPr>
            <a:spLocks noGrp="1"/>
          </p:cNvSpPr>
          <p:nvPr>
            <p:ph type="subTitle"/>
          </p:nvPr>
        </p:nvSpPr>
        <p:spPr>
          <a:xfrm>
            <a:off x="722160" y="2906640"/>
            <a:ext cx="7772040" cy="149976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61" name="PlaceHolder 2"/>
          <p:cNvSpPr>
            <a:spLocks noGrp="1"/>
          </p:cNvSpPr>
          <p:nvPr>
            <p:ph type="body"/>
          </p:nvPr>
        </p:nvSpPr>
        <p:spPr>
          <a:xfrm>
            <a:off x="72216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
        <p:nvSpPr>
          <p:cNvPr id="62"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63" name="PlaceHolder 4"/>
          <p:cNvSpPr>
            <a:spLocks noGrp="1"/>
          </p:cNvSpPr>
          <p:nvPr>
            <p:ph type="body"/>
          </p:nvPr>
        </p:nvSpPr>
        <p:spPr>
          <a:xfrm>
            <a:off x="470484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65"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66"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67" name="PlaceHolder 4"/>
          <p:cNvSpPr>
            <a:spLocks noGrp="1"/>
          </p:cNvSpPr>
          <p:nvPr>
            <p:ph type="body"/>
          </p:nvPr>
        </p:nvSpPr>
        <p:spPr>
          <a:xfrm>
            <a:off x="722160" y="369036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69" name="PlaceHolder 2"/>
          <p:cNvSpPr>
            <a:spLocks noGrp="1"/>
          </p:cNvSpPr>
          <p:nvPr>
            <p:ph type="body"/>
          </p:nvPr>
        </p:nvSpPr>
        <p:spPr>
          <a:xfrm>
            <a:off x="722160" y="290664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70" name="PlaceHolder 3"/>
          <p:cNvSpPr>
            <a:spLocks noGrp="1"/>
          </p:cNvSpPr>
          <p:nvPr>
            <p:ph type="body"/>
          </p:nvPr>
        </p:nvSpPr>
        <p:spPr>
          <a:xfrm>
            <a:off x="722160" y="369036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72"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73"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74" name="PlaceHolder 4"/>
          <p:cNvSpPr>
            <a:spLocks noGrp="1"/>
          </p:cNvSpPr>
          <p:nvPr>
            <p:ph type="body"/>
          </p:nvPr>
        </p:nvSpPr>
        <p:spPr>
          <a:xfrm>
            <a:off x="470484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75" name="PlaceHolder 5"/>
          <p:cNvSpPr>
            <a:spLocks noGrp="1"/>
          </p:cNvSpPr>
          <p:nvPr>
            <p:ph type="body"/>
          </p:nvPr>
        </p:nvSpPr>
        <p:spPr>
          <a:xfrm>
            <a:off x="72216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77" name="PlaceHolder 2"/>
          <p:cNvSpPr>
            <a:spLocks noGrp="1"/>
          </p:cNvSpPr>
          <p:nvPr>
            <p:ph type="body"/>
          </p:nvPr>
        </p:nvSpPr>
        <p:spPr>
          <a:xfrm>
            <a:off x="72216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78" name="PlaceHolder 3"/>
          <p:cNvSpPr>
            <a:spLocks noGrp="1"/>
          </p:cNvSpPr>
          <p:nvPr>
            <p:ph type="body"/>
          </p:nvPr>
        </p:nvSpPr>
        <p:spPr>
          <a:xfrm>
            <a:off x="335016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79" name="PlaceHolder 4"/>
          <p:cNvSpPr>
            <a:spLocks noGrp="1"/>
          </p:cNvSpPr>
          <p:nvPr>
            <p:ph type="body"/>
          </p:nvPr>
        </p:nvSpPr>
        <p:spPr>
          <a:xfrm>
            <a:off x="597780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80" name="PlaceHolder 5"/>
          <p:cNvSpPr>
            <a:spLocks noGrp="1"/>
          </p:cNvSpPr>
          <p:nvPr>
            <p:ph type="body"/>
          </p:nvPr>
        </p:nvSpPr>
        <p:spPr>
          <a:xfrm>
            <a:off x="597780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81" name="PlaceHolder 6"/>
          <p:cNvSpPr>
            <a:spLocks noGrp="1"/>
          </p:cNvSpPr>
          <p:nvPr>
            <p:ph type="body"/>
          </p:nvPr>
        </p:nvSpPr>
        <p:spPr>
          <a:xfrm>
            <a:off x="335016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82" name="PlaceHolder 7"/>
          <p:cNvSpPr>
            <a:spLocks noGrp="1"/>
          </p:cNvSpPr>
          <p:nvPr>
            <p:ph type="body"/>
          </p:nvPr>
        </p:nvSpPr>
        <p:spPr>
          <a:xfrm>
            <a:off x="72216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89" name="PlaceHolder 2"/>
          <p:cNvSpPr>
            <a:spLocks noGrp="1"/>
          </p:cNvSpPr>
          <p:nvPr>
            <p:ph type="subTitle"/>
          </p:nvPr>
        </p:nvSpPr>
        <p:spPr>
          <a:xfrm>
            <a:off x="722160" y="2906640"/>
            <a:ext cx="7772040" cy="149976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91" name="PlaceHolder 2"/>
          <p:cNvSpPr>
            <a:spLocks noGrp="1"/>
          </p:cNvSpPr>
          <p:nvPr>
            <p:ph type="body"/>
          </p:nvPr>
        </p:nvSpPr>
        <p:spPr>
          <a:xfrm>
            <a:off x="722160" y="2906640"/>
            <a:ext cx="777204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93" name="PlaceHolder 2"/>
          <p:cNvSpPr>
            <a:spLocks noGrp="1"/>
          </p:cNvSpPr>
          <p:nvPr>
            <p:ph type="body"/>
          </p:nvPr>
        </p:nvSpPr>
        <p:spPr>
          <a:xfrm>
            <a:off x="72216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
        <p:nvSpPr>
          <p:cNvPr id="94" name="PlaceHolder 3"/>
          <p:cNvSpPr>
            <a:spLocks noGrp="1"/>
          </p:cNvSpPr>
          <p:nvPr>
            <p:ph type="body"/>
          </p:nvPr>
        </p:nvSpPr>
        <p:spPr>
          <a:xfrm>
            <a:off x="470484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8" name="PlaceHolder 2"/>
          <p:cNvSpPr>
            <a:spLocks noGrp="1"/>
          </p:cNvSpPr>
          <p:nvPr>
            <p:ph type="body"/>
          </p:nvPr>
        </p:nvSpPr>
        <p:spPr>
          <a:xfrm>
            <a:off x="722160" y="2906640"/>
            <a:ext cx="777204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722160" y="4406760"/>
            <a:ext cx="7772040" cy="631404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98"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99" name="PlaceHolder 3"/>
          <p:cNvSpPr>
            <a:spLocks noGrp="1"/>
          </p:cNvSpPr>
          <p:nvPr>
            <p:ph type="body"/>
          </p:nvPr>
        </p:nvSpPr>
        <p:spPr>
          <a:xfrm>
            <a:off x="72216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00" name="PlaceHolder 4"/>
          <p:cNvSpPr>
            <a:spLocks noGrp="1"/>
          </p:cNvSpPr>
          <p:nvPr>
            <p:ph type="body"/>
          </p:nvPr>
        </p:nvSpPr>
        <p:spPr>
          <a:xfrm>
            <a:off x="470484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102" name="PlaceHolder 2"/>
          <p:cNvSpPr>
            <a:spLocks noGrp="1"/>
          </p:cNvSpPr>
          <p:nvPr>
            <p:ph type="body"/>
          </p:nvPr>
        </p:nvSpPr>
        <p:spPr>
          <a:xfrm>
            <a:off x="72216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
        <p:nvSpPr>
          <p:cNvPr id="103"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04" name="PlaceHolder 4"/>
          <p:cNvSpPr>
            <a:spLocks noGrp="1"/>
          </p:cNvSpPr>
          <p:nvPr>
            <p:ph type="body"/>
          </p:nvPr>
        </p:nvSpPr>
        <p:spPr>
          <a:xfrm>
            <a:off x="470484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106"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07"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08" name="PlaceHolder 4"/>
          <p:cNvSpPr>
            <a:spLocks noGrp="1"/>
          </p:cNvSpPr>
          <p:nvPr>
            <p:ph type="body"/>
          </p:nvPr>
        </p:nvSpPr>
        <p:spPr>
          <a:xfrm>
            <a:off x="722160" y="369036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110" name="PlaceHolder 2"/>
          <p:cNvSpPr>
            <a:spLocks noGrp="1"/>
          </p:cNvSpPr>
          <p:nvPr>
            <p:ph type="body"/>
          </p:nvPr>
        </p:nvSpPr>
        <p:spPr>
          <a:xfrm>
            <a:off x="722160" y="290664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11" name="PlaceHolder 3"/>
          <p:cNvSpPr>
            <a:spLocks noGrp="1"/>
          </p:cNvSpPr>
          <p:nvPr>
            <p:ph type="body"/>
          </p:nvPr>
        </p:nvSpPr>
        <p:spPr>
          <a:xfrm>
            <a:off x="722160" y="369036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113"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14"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15" name="PlaceHolder 4"/>
          <p:cNvSpPr>
            <a:spLocks noGrp="1"/>
          </p:cNvSpPr>
          <p:nvPr>
            <p:ph type="body"/>
          </p:nvPr>
        </p:nvSpPr>
        <p:spPr>
          <a:xfrm>
            <a:off x="470484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16" name="PlaceHolder 5"/>
          <p:cNvSpPr>
            <a:spLocks noGrp="1"/>
          </p:cNvSpPr>
          <p:nvPr>
            <p:ph type="body"/>
          </p:nvPr>
        </p:nvSpPr>
        <p:spPr>
          <a:xfrm>
            <a:off x="72216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118" name="PlaceHolder 2"/>
          <p:cNvSpPr>
            <a:spLocks noGrp="1"/>
          </p:cNvSpPr>
          <p:nvPr>
            <p:ph type="body"/>
          </p:nvPr>
        </p:nvSpPr>
        <p:spPr>
          <a:xfrm>
            <a:off x="72216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19" name="PlaceHolder 3"/>
          <p:cNvSpPr>
            <a:spLocks noGrp="1"/>
          </p:cNvSpPr>
          <p:nvPr>
            <p:ph type="body"/>
          </p:nvPr>
        </p:nvSpPr>
        <p:spPr>
          <a:xfrm>
            <a:off x="335016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20" name="PlaceHolder 4"/>
          <p:cNvSpPr>
            <a:spLocks noGrp="1"/>
          </p:cNvSpPr>
          <p:nvPr>
            <p:ph type="body"/>
          </p:nvPr>
        </p:nvSpPr>
        <p:spPr>
          <a:xfrm>
            <a:off x="5977800" y="290664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21" name="PlaceHolder 5"/>
          <p:cNvSpPr>
            <a:spLocks noGrp="1"/>
          </p:cNvSpPr>
          <p:nvPr>
            <p:ph type="body"/>
          </p:nvPr>
        </p:nvSpPr>
        <p:spPr>
          <a:xfrm>
            <a:off x="597780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22" name="PlaceHolder 6"/>
          <p:cNvSpPr>
            <a:spLocks noGrp="1"/>
          </p:cNvSpPr>
          <p:nvPr>
            <p:ph type="body"/>
          </p:nvPr>
        </p:nvSpPr>
        <p:spPr>
          <a:xfrm>
            <a:off x="335016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23" name="PlaceHolder 7"/>
          <p:cNvSpPr>
            <a:spLocks noGrp="1"/>
          </p:cNvSpPr>
          <p:nvPr>
            <p:ph type="body"/>
          </p:nvPr>
        </p:nvSpPr>
        <p:spPr>
          <a:xfrm>
            <a:off x="722160" y="3690360"/>
            <a:ext cx="250236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10" name="PlaceHolder 2"/>
          <p:cNvSpPr>
            <a:spLocks noGrp="1"/>
          </p:cNvSpPr>
          <p:nvPr>
            <p:ph type="body"/>
          </p:nvPr>
        </p:nvSpPr>
        <p:spPr>
          <a:xfrm>
            <a:off x="72216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
        <p:nvSpPr>
          <p:cNvPr id="11" name="PlaceHolder 3"/>
          <p:cNvSpPr>
            <a:spLocks noGrp="1"/>
          </p:cNvSpPr>
          <p:nvPr>
            <p:ph type="body"/>
          </p:nvPr>
        </p:nvSpPr>
        <p:spPr>
          <a:xfrm>
            <a:off x="470484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722160" y="4406760"/>
            <a:ext cx="7772040" cy="631404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15"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6" name="PlaceHolder 3"/>
          <p:cNvSpPr>
            <a:spLocks noGrp="1"/>
          </p:cNvSpPr>
          <p:nvPr>
            <p:ph type="body"/>
          </p:nvPr>
        </p:nvSpPr>
        <p:spPr>
          <a:xfrm>
            <a:off x="72216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17" name="PlaceHolder 4"/>
          <p:cNvSpPr>
            <a:spLocks noGrp="1"/>
          </p:cNvSpPr>
          <p:nvPr>
            <p:ph type="body"/>
          </p:nvPr>
        </p:nvSpPr>
        <p:spPr>
          <a:xfrm>
            <a:off x="470484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19" name="PlaceHolder 2"/>
          <p:cNvSpPr>
            <a:spLocks noGrp="1"/>
          </p:cNvSpPr>
          <p:nvPr>
            <p:ph type="body"/>
          </p:nvPr>
        </p:nvSpPr>
        <p:spPr>
          <a:xfrm>
            <a:off x="722160" y="2906640"/>
            <a:ext cx="3792600" cy="1499760"/>
          </a:xfrm>
          <a:prstGeom prst="rect">
            <a:avLst/>
          </a:prstGeom>
        </p:spPr>
        <p:txBody>
          <a:bodyPr lIns="0" rIns="0" tIns="0" bIns="0">
            <a:normAutofit/>
          </a:bodyPr>
          <a:p>
            <a:endParaRPr b="0" lang="pl-PL" sz="3200" spc="-1" strike="noStrike">
              <a:solidFill>
                <a:srgbClr val="000000"/>
              </a:solidFill>
              <a:latin typeface="Calibri"/>
            </a:endParaRPr>
          </a:p>
        </p:txBody>
      </p:sp>
      <p:sp>
        <p:nvSpPr>
          <p:cNvPr id="20"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21" name="PlaceHolder 4"/>
          <p:cNvSpPr>
            <a:spLocks noGrp="1"/>
          </p:cNvSpPr>
          <p:nvPr>
            <p:ph type="body"/>
          </p:nvPr>
        </p:nvSpPr>
        <p:spPr>
          <a:xfrm>
            <a:off x="4704840" y="369036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722160" y="4406760"/>
            <a:ext cx="7772040" cy="1361880"/>
          </a:xfrm>
          <a:prstGeom prst="rect">
            <a:avLst/>
          </a:prstGeom>
        </p:spPr>
        <p:txBody>
          <a:bodyPr lIns="0" rIns="0" tIns="0" bIns="0" anchor="ctr"/>
          <a:p>
            <a:endParaRPr b="0" lang="pl-PL" sz="1800" spc="-1" strike="noStrike">
              <a:solidFill>
                <a:srgbClr val="000000"/>
              </a:solidFill>
              <a:latin typeface="Calibri"/>
            </a:endParaRPr>
          </a:p>
        </p:txBody>
      </p:sp>
      <p:sp>
        <p:nvSpPr>
          <p:cNvPr id="23" name="PlaceHolder 2"/>
          <p:cNvSpPr>
            <a:spLocks noGrp="1"/>
          </p:cNvSpPr>
          <p:nvPr>
            <p:ph type="body"/>
          </p:nvPr>
        </p:nvSpPr>
        <p:spPr>
          <a:xfrm>
            <a:off x="72216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24" name="PlaceHolder 3"/>
          <p:cNvSpPr>
            <a:spLocks noGrp="1"/>
          </p:cNvSpPr>
          <p:nvPr>
            <p:ph type="body"/>
          </p:nvPr>
        </p:nvSpPr>
        <p:spPr>
          <a:xfrm>
            <a:off x="4704840" y="2906640"/>
            <a:ext cx="3792600" cy="715320"/>
          </a:xfrm>
          <a:prstGeom prst="rect">
            <a:avLst/>
          </a:prstGeom>
        </p:spPr>
        <p:txBody>
          <a:bodyPr lIns="0" rIns="0" tIns="0" bIns="0">
            <a:normAutofit/>
          </a:bodyPr>
          <a:p>
            <a:endParaRPr b="0" lang="pl-PL" sz="3200" spc="-1" strike="noStrike">
              <a:solidFill>
                <a:srgbClr val="000000"/>
              </a:solidFill>
              <a:latin typeface="Calibri"/>
            </a:endParaRPr>
          </a:p>
        </p:txBody>
      </p:sp>
      <p:sp>
        <p:nvSpPr>
          <p:cNvPr id="25" name="PlaceHolder 4"/>
          <p:cNvSpPr>
            <a:spLocks noGrp="1"/>
          </p:cNvSpPr>
          <p:nvPr>
            <p:ph type="body"/>
          </p:nvPr>
        </p:nvSpPr>
        <p:spPr>
          <a:xfrm>
            <a:off x="722160" y="3690360"/>
            <a:ext cx="7772040" cy="71532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b="0" lang="pl-PL" sz="4400" spc="-1" strike="noStrike">
                <a:solidFill>
                  <a:srgbClr val="000000"/>
                </a:solidFill>
                <a:latin typeface="Calibri"/>
              </a:rPr>
              <a:t>Kliknij, aby edytować styl</a:t>
            </a:r>
            <a:endParaRPr b="0" lang="pl-PL" sz="4400" spc="-1" strike="noStrike">
              <a:solidFill>
                <a:srgbClr val="000000"/>
              </a:solidFill>
              <a:latin typeface="Calibri"/>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fld id="{CB072742-E646-4891-9781-365B11DB431A}" type="datetime">
              <a:rPr b="0" lang="pl-PL" sz="1200" spc="-1" strike="noStrike">
                <a:solidFill>
                  <a:srgbClr val="8b8b8b"/>
                </a:solidFill>
                <a:latin typeface="Calibri"/>
              </a:rPr>
              <a:t>19-1-8</a:t>
            </a:fld>
            <a:endParaRPr b="0" lang="pl-PL"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b="0" lang="pl-PL"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3C14B879-75AA-431F-8299-192BE2012CAF}" type="slidenum">
              <a:rPr b="0" lang="pl-PL" sz="1200" spc="-1" strike="noStrike">
                <a:solidFill>
                  <a:srgbClr val="8b8b8b"/>
                </a:solidFill>
                <a:latin typeface="Calibri"/>
              </a:rPr>
              <a:t>&lt;numer&gt;</a:t>
            </a:fld>
            <a:endParaRPr b="0" lang="pl-PL"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l-PL" sz="3200" spc="-1" strike="noStrike">
                <a:solidFill>
                  <a:srgbClr val="000000"/>
                </a:solidFill>
                <a:latin typeface="Calibri"/>
              </a:rPr>
              <a:t>Kliknij, aby edytować format tekstu konspektu</a:t>
            </a:r>
            <a:endParaRPr b="0" lang="pl-PL"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pl-PL" sz="2400" spc="-1" strike="noStrike">
                <a:solidFill>
                  <a:srgbClr val="000000"/>
                </a:solidFill>
                <a:latin typeface="Calibri"/>
              </a:rPr>
              <a:t>Drugi poziom konspektu</a:t>
            </a:r>
            <a:endParaRPr b="0" lang="pl-PL"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pl-PL" sz="2000" spc="-1" strike="noStrike">
                <a:solidFill>
                  <a:srgbClr val="000000"/>
                </a:solidFill>
                <a:latin typeface="Calibri"/>
              </a:rPr>
              <a:t>Trzeci poziom konspektu</a:t>
            </a:r>
            <a:endParaRPr b="0" lang="pl-PL"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pl-PL" sz="2000" spc="-1" strike="noStrike">
                <a:solidFill>
                  <a:srgbClr val="000000"/>
                </a:solidFill>
                <a:latin typeface="Calibri"/>
              </a:rPr>
              <a:t>Czwarty poziom konspektu</a:t>
            </a:r>
            <a:endParaRPr b="0" lang="pl-PL"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pl-PL" sz="2000" spc="-1" strike="noStrike">
                <a:solidFill>
                  <a:srgbClr val="000000"/>
                </a:solidFill>
                <a:latin typeface="Calibri"/>
              </a:rPr>
              <a:t>Piąty poziom konspektu</a:t>
            </a:r>
            <a:endParaRPr b="0" lang="pl-PL"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pl-PL" sz="2000" spc="-1" strike="noStrike">
                <a:solidFill>
                  <a:srgbClr val="000000"/>
                </a:solidFill>
                <a:latin typeface="Calibri"/>
              </a:rPr>
              <a:t>Szósty poziom konspektu</a:t>
            </a:r>
            <a:endParaRPr b="0" lang="pl-PL"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pl-PL" sz="2000" spc="-1" strike="noStrike">
                <a:solidFill>
                  <a:srgbClr val="000000"/>
                </a:solidFill>
                <a:latin typeface="Calibri"/>
              </a:rPr>
              <a:t>Siódmy poziom konspektu</a:t>
            </a:r>
            <a:endParaRPr b="0" lang="pl-PL"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b="0" lang="pl-PL" sz="4400" spc="-1" strike="noStrike">
                <a:solidFill>
                  <a:srgbClr val="000000"/>
                </a:solidFill>
                <a:latin typeface="Calibri"/>
              </a:rPr>
              <a:t>Kliknij, aby edytować styl</a:t>
            </a:r>
            <a:endParaRPr b="0" lang="pl-PL" sz="4400" spc="-1" strike="noStrike">
              <a:solidFill>
                <a:srgbClr val="000000"/>
              </a:solidFill>
              <a:latin typeface="Calibri"/>
            </a:endParaRPr>
          </a:p>
        </p:txBody>
      </p:sp>
      <p:sp>
        <p:nvSpPr>
          <p:cNvPr id="42" name="PlaceHolder 2"/>
          <p:cNvSpPr>
            <a:spLocks noGrp="1"/>
          </p:cNvSpPr>
          <p:nvPr>
            <p:ph type="body"/>
          </p:nvPr>
        </p:nvSpPr>
        <p:spPr>
          <a:xfrm>
            <a:off x="457200" y="1600200"/>
            <a:ext cx="4038120" cy="4525560"/>
          </a:xfrm>
          <a:prstGeom prst="rect">
            <a:avLst/>
          </a:prstGeom>
        </p:spPr>
        <p:txBody>
          <a:bodyPr/>
          <a:p>
            <a:pPr marL="343080" indent="-342720">
              <a:lnSpc>
                <a:spcPct val="100000"/>
              </a:lnSpc>
              <a:spcBef>
                <a:spcPts val="561"/>
              </a:spcBef>
              <a:buClr>
                <a:srgbClr val="000000"/>
              </a:buClr>
              <a:buFont typeface="Arial"/>
              <a:buChar char="•"/>
            </a:pPr>
            <a:r>
              <a:rPr b="0" lang="pl-PL" sz="2800" spc="-1" strike="noStrike">
                <a:solidFill>
                  <a:srgbClr val="000000"/>
                </a:solidFill>
                <a:latin typeface="Calibri"/>
              </a:rPr>
              <a:t>Kliknij, aby edytować style wzorca tekstu</a:t>
            </a:r>
            <a:endParaRPr b="0" lang="pl-PL" sz="28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pl-PL" sz="2400" spc="-1" strike="noStrike">
                <a:solidFill>
                  <a:srgbClr val="000000"/>
                </a:solidFill>
                <a:latin typeface="Calibri"/>
              </a:rPr>
              <a:t>Drugi poziom</a:t>
            </a:r>
            <a:endParaRPr b="0" lang="pl-PL" sz="2400" spc="-1" strike="noStrike">
              <a:solidFill>
                <a:srgbClr val="000000"/>
              </a:solidFill>
              <a:latin typeface="Calibri"/>
            </a:endParaRPr>
          </a:p>
          <a:p>
            <a:pPr lvl="2" marL="1143000" indent="-228240">
              <a:lnSpc>
                <a:spcPct val="100000"/>
              </a:lnSpc>
              <a:spcBef>
                <a:spcPts val="400"/>
              </a:spcBef>
              <a:buClr>
                <a:srgbClr val="000000"/>
              </a:buClr>
              <a:buFont typeface="Arial"/>
              <a:buChar char="•"/>
            </a:pPr>
            <a:r>
              <a:rPr b="0" lang="pl-PL" sz="2000" spc="-1" strike="noStrike">
                <a:solidFill>
                  <a:srgbClr val="000000"/>
                </a:solidFill>
                <a:latin typeface="Calibri"/>
              </a:rPr>
              <a:t>Trzeci poziom</a:t>
            </a:r>
            <a:endParaRPr b="0" lang="pl-PL" sz="2000" spc="-1" strike="noStrike">
              <a:solidFill>
                <a:srgbClr val="000000"/>
              </a:solidFill>
              <a:latin typeface="Calibri"/>
            </a:endParaRPr>
          </a:p>
          <a:p>
            <a:pPr lvl="3" marL="1600200" indent="-228240">
              <a:lnSpc>
                <a:spcPct val="100000"/>
              </a:lnSpc>
              <a:spcBef>
                <a:spcPts val="360"/>
              </a:spcBef>
              <a:buClr>
                <a:srgbClr val="000000"/>
              </a:buClr>
              <a:buFont typeface="Arial"/>
              <a:buChar char="–"/>
            </a:pPr>
            <a:r>
              <a:rPr b="0" lang="pl-PL" sz="1800" spc="-1" strike="noStrike">
                <a:solidFill>
                  <a:srgbClr val="000000"/>
                </a:solidFill>
                <a:latin typeface="Calibri"/>
              </a:rPr>
              <a:t>Czwarty poziom</a:t>
            </a:r>
            <a:endParaRPr b="0" lang="pl-PL" sz="1800" spc="-1" strike="noStrike">
              <a:solidFill>
                <a:srgbClr val="000000"/>
              </a:solidFill>
              <a:latin typeface="Calibri"/>
            </a:endParaRPr>
          </a:p>
          <a:p>
            <a:pPr lvl="4" marL="2057400" indent="-228240">
              <a:lnSpc>
                <a:spcPct val="100000"/>
              </a:lnSpc>
              <a:spcBef>
                <a:spcPts val="360"/>
              </a:spcBef>
              <a:buClr>
                <a:srgbClr val="000000"/>
              </a:buClr>
              <a:buFont typeface="Arial"/>
              <a:buChar char="»"/>
            </a:pPr>
            <a:r>
              <a:rPr b="0" lang="pl-PL" sz="1800" spc="-1" strike="noStrike">
                <a:solidFill>
                  <a:srgbClr val="000000"/>
                </a:solidFill>
                <a:latin typeface="Calibri"/>
              </a:rPr>
              <a:t>Piąty poziom</a:t>
            </a:r>
            <a:endParaRPr b="0" lang="pl-PL" sz="1800" spc="-1" strike="noStrike">
              <a:solidFill>
                <a:srgbClr val="000000"/>
              </a:solidFill>
              <a:latin typeface="Calibri"/>
            </a:endParaRPr>
          </a:p>
        </p:txBody>
      </p:sp>
      <p:sp>
        <p:nvSpPr>
          <p:cNvPr id="43" name="PlaceHolder 3"/>
          <p:cNvSpPr>
            <a:spLocks noGrp="1"/>
          </p:cNvSpPr>
          <p:nvPr>
            <p:ph type="body"/>
          </p:nvPr>
        </p:nvSpPr>
        <p:spPr>
          <a:xfrm>
            <a:off x="4648320" y="1600200"/>
            <a:ext cx="4038120" cy="4525560"/>
          </a:xfrm>
          <a:prstGeom prst="rect">
            <a:avLst/>
          </a:prstGeom>
        </p:spPr>
        <p:txBody>
          <a:bodyPr/>
          <a:p>
            <a:pPr marL="343080" indent="-342720">
              <a:lnSpc>
                <a:spcPct val="100000"/>
              </a:lnSpc>
              <a:spcBef>
                <a:spcPts val="561"/>
              </a:spcBef>
              <a:buClr>
                <a:srgbClr val="000000"/>
              </a:buClr>
              <a:buFont typeface="Arial"/>
              <a:buChar char="•"/>
            </a:pPr>
            <a:r>
              <a:rPr b="0" lang="pl-PL" sz="2800" spc="-1" strike="noStrike">
                <a:solidFill>
                  <a:srgbClr val="000000"/>
                </a:solidFill>
                <a:latin typeface="Calibri"/>
              </a:rPr>
              <a:t>Kliknij, aby edytować style wzorca tekstu</a:t>
            </a:r>
            <a:endParaRPr b="0" lang="pl-PL" sz="28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pl-PL" sz="2400" spc="-1" strike="noStrike">
                <a:solidFill>
                  <a:srgbClr val="000000"/>
                </a:solidFill>
                <a:latin typeface="Calibri"/>
              </a:rPr>
              <a:t>Drugi poziom</a:t>
            </a:r>
            <a:endParaRPr b="0" lang="pl-PL" sz="2400" spc="-1" strike="noStrike">
              <a:solidFill>
                <a:srgbClr val="000000"/>
              </a:solidFill>
              <a:latin typeface="Calibri"/>
            </a:endParaRPr>
          </a:p>
          <a:p>
            <a:pPr lvl="2" marL="1143000" indent="-228240">
              <a:lnSpc>
                <a:spcPct val="100000"/>
              </a:lnSpc>
              <a:spcBef>
                <a:spcPts val="400"/>
              </a:spcBef>
              <a:buClr>
                <a:srgbClr val="000000"/>
              </a:buClr>
              <a:buFont typeface="Arial"/>
              <a:buChar char="•"/>
            </a:pPr>
            <a:r>
              <a:rPr b="0" lang="pl-PL" sz="2000" spc="-1" strike="noStrike">
                <a:solidFill>
                  <a:srgbClr val="000000"/>
                </a:solidFill>
                <a:latin typeface="Calibri"/>
              </a:rPr>
              <a:t>Trzeci poziom</a:t>
            </a:r>
            <a:endParaRPr b="0" lang="pl-PL" sz="2000" spc="-1" strike="noStrike">
              <a:solidFill>
                <a:srgbClr val="000000"/>
              </a:solidFill>
              <a:latin typeface="Calibri"/>
            </a:endParaRPr>
          </a:p>
          <a:p>
            <a:pPr lvl="3" marL="1600200" indent="-228240">
              <a:lnSpc>
                <a:spcPct val="100000"/>
              </a:lnSpc>
              <a:spcBef>
                <a:spcPts val="360"/>
              </a:spcBef>
              <a:buClr>
                <a:srgbClr val="000000"/>
              </a:buClr>
              <a:buFont typeface="Arial"/>
              <a:buChar char="–"/>
            </a:pPr>
            <a:r>
              <a:rPr b="0" lang="pl-PL" sz="1800" spc="-1" strike="noStrike">
                <a:solidFill>
                  <a:srgbClr val="000000"/>
                </a:solidFill>
                <a:latin typeface="Calibri"/>
              </a:rPr>
              <a:t>Czwarty poziom</a:t>
            </a:r>
            <a:endParaRPr b="0" lang="pl-PL" sz="1800" spc="-1" strike="noStrike">
              <a:solidFill>
                <a:srgbClr val="000000"/>
              </a:solidFill>
              <a:latin typeface="Calibri"/>
            </a:endParaRPr>
          </a:p>
          <a:p>
            <a:pPr lvl="4" marL="2057400" indent="-228240">
              <a:lnSpc>
                <a:spcPct val="100000"/>
              </a:lnSpc>
              <a:spcBef>
                <a:spcPts val="360"/>
              </a:spcBef>
              <a:buClr>
                <a:srgbClr val="000000"/>
              </a:buClr>
              <a:buFont typeface="Arial"/>
              <a:buChar char="»"/>
            </a:pPr>
            <a:r>
              <a:rPr b="0" lang="pl-PL" sz="1800" spc="-1" strike="noStrike">
                <a:solidFill>
                  <a:srgbClr val="000000"/>
                </a:solidFill>
                <a:latin typeface="Calibri"/>
              </a:rPr>
              <a:t>Piąty poziom</a:t>
            </a:r>
            <a:endParaRPr b="0" lang="pl-PL" sz="1800" spc="-1" strike="noStrike">
              <a:solidFill>
                <a:srgbClr val="000000"/>
              </a:solidFill>
              <a:latin typeface="Calibri"/>
            </a:endParaRPr>
          </a:p>
        </p:txBody>
      </p:sp>
      <p:sp>
        <p:nvSpPr>
          <p:cNvPr id="44" name="PlaceHolder 4"/>
          <p:cNvSpPr>
            <a:spLocks noGrp="1"/>
          </p:cNvSpPr>
          <p:nvPr>
            <p:ph type="dt"/>
          </p:nvPr>
        </p:nvSpPr>
        <p:spPr>
          <a:xfrm>
            <a:off x="457200" y="6356520"/>
            <a:ext cx="2133360" cy="364680"/>
          </a:xfrm>
          <a:prstGeom prst="rect">
            <a:avLst/>
          </a:prstGeom>
        </p:spPr>
        <p:txBody>
          <a:bodyPr anchor="ctr"/>
          <a:p>
            <a:pPr>
              <a:lnSpc>
                <a:spcPct val="100000"/>
              </a:lnSpc>
            </a:pPr>
            <a:fld id="{FED28E59-5A8A-426F-9D29-0E98B1F52665}" type="datetime">
              <a:rPr b="0" lang="pl-PL" sz="1200" spc="-1" strike="noStrike">
                <a:solidFill>
                  <a:srgbClr val="8b8b8b"/>
                </a:solidFill>
                <a:latin typeface="Calibri"/>
              </a:rPr>
              <a:t>19-1-8</a:t>
            </a:fld>
            <a:endParaRPr b="0" lang="pl-PL" sz="1200" spc="-1" strike="noStrike">
              <a:latin typeface="Times New Roman"/>
            </a:endParaRPr>
          </a:p>
        </p:txBody>
      </p:sp>
      <p:sp>
        <p:nvSpPr>
          <p:cNvPr id="45" name="PlaceHolder 5"/>
          <p:cNvSpPr>
            <a:spLocks noGrp="1"/>
          </p:cNvSpPr>
          <p:nvPr>
            <p:ph type="ftr"/>
          </p:nvPr>
        </p:nvSpPr>
        <p:spPr>
          <a:xfrm>
            <a:off x="3124080" y="6356520"/>
            <a:ext cx="2895120" cy="364680"/>
          </a:xfrm>
          <a:prstGeom prst="rect">
            <a:avLst/>
          </a:prstGeom>
        </p:spPr>
        <p:txBody>
          <a:bodyPr anchor="ctr"/>
          <a:p>
            <a:endParaRPr b="0" lang="pl-PL" sz="2400" spc="-1" strike="noStrike">
              <a:latin typeface="Times New Roman"/>
            </a:endParaRPr>
          </a:p>
        </p:txBody>
      </p:sp>
      <p:sp>
        <p:nvSpPr>
          <p:cNvPr id="46" name="PlaceHolder 6"/>
          <p:cNvSpPr>
            <a:spLocks noGrp="1"/>
          </p:cNvSpPr>
          <p:nvPr>
            <p:ph type="sldNum"/>
          </p:nvPr>
        </p:nvSpPr>
        <p:spPr>
          <a:xfrm>
            <a:off x="6553080" y="6356520"/>
            <a:ext cx="2133360" cy="364680"/>
          </a:xfrm>
          <a:prstGeom prst="rect">
            <a:avLst/>
          </a:prstGeom>
        </p:spPr>
        <p:txBody>
          <a:bodyPr anchor="ctr"/>
          <a:p>
            <a:pPr algn="r">
              <a:lnSpc>
                <a:spcPct val="100000"/>
              </a:lnSpc>
            </a:pPr>
            <a:fld id="{6735501C-C330-496D-BC10-3C19405CC802}" type="slidenum">
              <a:rPr b="0" lang="pl-PL" sz="1200" spc="-1" strike="noStrike">
                <a:solidFill>
                  <a:srgbClr val="8b8b8b"/>
                </a:solidFill>
                <a:latin typeface="Calibri"/>
              </a:rPr>
              <a:t>&lt;numer&gt;</a:t>
            </a:fld>
            <a:endParaRPr b="0" lang="pl-PL"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83" name="PlaceHolder 1"/>
          <p:cNvSpPr>
            <a:spLocks noGrp="1"/>
          </p:cNvSpPr>
          <p:nvPr>
            <p:ph type="title"/>
          </p:nvPr>
        </p:nvSpPr>
        <p:spPr>
          <a:xfrm>
            <a:off x="722160" y="4406760"/>
            <a:ext cx="7772040" cy="1361880"/>
          </a:xfrm>
          <a:prstGeom prst="rect">
            <a:avLst/>
          </a:prstGeom>
        </p:spPr>
        <p:txBody>
          <a:bodyPr/>
          <a:p>
            <a:pPr>
              <a:lnSpc>
                <a:spcPct val="100000"/>
              </a:lnSpc>
            </a:pPr>
            <a:r>
              <a:rPr b="1" lang="pl-PL" sz="4000" spc="-1" strike="noStrike" cap="all">
                <a:solidFill>
                  <a:srgbClr val="000000"/>
                </a:solidFill>
                <a:latin typeface="Calibri"/>
              </a:rPr>
              <a:t>Kliknij, aby edytować styl</a:t>
            </a:r>
            <a:endParaRPr b="0" lang="pl-PL" sz="4000" spc="-1" strike="noStrike">
              <a:solidFill>
                <a:srgbClr val="000000"/>
              </a:solidFill>
              <a:latin typeface="Calibri"/>
            </a:endParaRPr>
          </a:p>
        </p:txBody>
      </p:sp>
      <p:sp>
        <p:nvSpPr>
          <p:cNvPr id="84" name="PlaceHolder 2"/>
          <p:cNvSpPr>
            <a:spLocks noGrp="1"/>
          </p:cNvSpPr>
          <p:nvPr>
            <p:ph type="body"/>
          </p:nvPr>
        </p:nvSpPr>
        <p:spPr>
          <a:xfrm>
            <a:off x="722160" y="2906640"/>
            <a:ext cx="7772040" cy="1499760"/>
          </a:xfrm>
          <a:prstGeom prst="rect">
            <a:avLst/>
          </a:prstGeom>
        </p:spPr>
        <p:txBody>
          <a:bodyPr anchor="b"/>
          <a:p>
            <a:pPr>
              <a:lnSpc>
                <a:spcPct val="100000"/>
              </a:lnSpc>
              <a:spcBef>
                <a:spcPts val="400"/>
              </a:spcBef>
            </a:pPr>
            <a:r>
              <a:rPr b="0" lang="pl-PL" sz="2000" spc="-1" strike="noStrike">
                <a:solidFill>
                  <a:srgbClr val="8b8b8b"/>
                </a:solidFill>
                <a:latin typeface="Calibri"/>
              </a:rPr>
              <a:t>Kliknij, aby edytować style wzorca tekstu</a:t>
            </a:r>
            <a:endParaRPr b="0" lang="pl-PL" sz="2000" spc="-1" strike="noStrike">
              <a:solidFill>
                <a:srgbClr val="000000"/>
              </a:solidFill>
              <a:latin typeface="Calibri"/>
            </a:endParaRPr>
          </a:p>
        </p:txBody>
      </p:sp>
      <p:sp>
        <p:nvSpPr>
          <p:cNvPr id="85" name="PlaceHolder 3"/>
          <p:cNvSpPr>
            <a:spLocks noGrp="1"/>
          </p:cNvSpPr>
          <p:nvPr>
            <p:ph type="dt"/>
          </p:nvPr>
        </p:nvSpPr>
        <p:spPr>
          <a:xfrm>
            <a:off x="457200" y="6356520"/>
            <a:ext cx="2133360" cy="364680"/>
          </a:xfrm>
          <a:prstGeom prst="rect">
            <a:avLst/>
          </a:prstGeom>
        </p:spPr>
        <p:txBody>
          <a:bodyPr anchor="ctr"/>
          <a:p>
            <a:pPr>
              <a:lnSpc>
                <a:spcPct val="100000"/>
              </a:lnSpc>
            </a:pPr>
            <a:fld id="{DA34E154-3073-4447-A831-924F60433863}" type="datetime">
              <a:rPr b="0" lang="pl-PL" sz="1200" spc="-1" strike="noStrike">
                <a:solidFill>
                  <a:srgbClr val="8b8b8b"/>
                </a:solidFill>
                <a:latin typeface="Calibri"/>
              </a:rPr>
              <a:t>19-1-8</a:t>
            </a:fld>
            <a:endParaRPr b="0" lang="pl-PL" sz="1200" spc="-1" strike="noStrike">
              <a:latin typeface="Times New Roman"/>
            </a:endParaRPr>
          </a:p>
        </p:txBody>
      </p:sp>
      <p:sp>
        <p:nvSpPr>
          <p:cNvPr id="86" name="PlaceHolder 4"/>
          <p:cNvSpPr>
            <a:spLocks noGrp="1"/>
          </p:cNvSpPr>
          <p:nvPr>
            <p:ph type="ftr"/>
          </p:nvPr>
        </p:nvSpPr>
        <p:spPr>
          <a:xfrm>
            <a:off x="3124080" y="6356520"/>
            <a:ext cx="2895120" cy="364680"/>
          </a:xfrm>
          <a:prstGeom prst="rect">
            <a:avLst/>
          </a:prstGeom>
        </p:spPr>
        <p:txBody>
          <a:bodyPr anchor="ctr"/>
          <a:p>
            <a:endParaRPr b="0" lang="pl-PL" sz="2400" spc="-1" strike="noStrike">
              <a:latin typeface="Times New Roman"/>
            </a:endParaRPr>
          </a:p>
        </p:txBody>
      </p:sp>
      <p:sp>
        <p:nvSpPr>
          <p:cNvPr id="87" name="PlaceHolder 5"/>
          <p:cNvSpPr>
            <a:spLocks noGrp="1"/>
          </p:cNvSpPr>
          <p:nvPr>
            <p:ph type="sldNum"/>
          </p:nvPr>
        </p:nvSpPr>
        <p:spPr>
          <a:xfrm>
            <a:off x="6553080" y="6356520"/>
            <a:ext cx="2133360" cy="364680"/>
          </a:xfrm>
          <a:prstGeom prst="rect">
            <a:avLst/>
          </a:prstGeom>
        </p:spPr>
        <p:txBody>
          <a:bodyPr anchor="ctr"/>
          <a:p>
            <a:pPr algn="r">
              <a:lnSpc>
                <a:spcPct val="100000"/>
              </a:lnSpc>
            </a:pPr>
            <a:fld id="{78934B14-C2BA-4147-8DD3-10169BF2305D}" type="slidenum">
              <a:rPr b="0" lang="pl-PL" sz="1200" spc="-1" strike="noStrike">
                <a:solidFill>
                  <a:srgbClr val="8b8b8b"/>
                </a:solidFill>
                <a:latin typeface="Calibri"/>
              </a:rPr>
              <a:t>&lt;numer&gt;</a:t>
            </a:fld>
            <a:endParaRPr b="0" lang="pl-PL"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image" Target="../media/image22.jpeg"/><Relationship Id="rId3" Type="http://schemas.openxmlformats.org/officeDocument/2006/relationships/slideLayout" Target="../slideLayouts/slideLayout16.xml"/>
</Relationships>
</file>

<file path=ppt/slides/_rels/slide11.xml.rels><?xml version="1.0" encoding="UTF-8"?>
<Relationships xmlns="http://schemas.openxmlformats.org/package/2006/relationships"><Relationship Id="rId1" Type="http://schemas.openxmlformats.org/officeDocument/2006/relationships/image" Target="../media/image23.jpeg"/><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png"/><Relationship Id="rId3" Type="http://schemas.openxmlformats.org/officeDocument/2006/relationships/slideLayout" Target="../slideLayouts/slideLayout16.xml"/>
</Relationships>
</file>

<file path=ppt/slides/_rels/slide3.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slideLayout" Target="../slideLayouts/slideLayout16.xml"/>
</Relationships>
</file>

<file path=ppt/slides/_rels/slide4.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slideLayout" Target="../slideLayouts/slideLayout16.xml"/>
</Relationships>
</file>

<file path=ppt/slides/_rels/slide5.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12.jpeg"/><Relationship Id="rId3" Type="http://schemas.openxmlformats.org/officeDocument/2006/relationships/slideLayout" Target="../slideLayouts/slideLayout16.xml"/>
</Relationships>
</file>

<file path=ppt/slides/_rels/slide6.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image" Target="../media/image14.jpeg"/><Relationship Id="rId3" Type="http://schemas.openxmlformats.org/officeDocument/2006/relationships/slideLayout" Target="../slideLayouts/slideLayout16.xml"/>
</Relationships>
</file>

<file path=ppt/slides/_rels/slide7.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jpeg"/><Relationship Id="rId3" Type="http://schemas.openxmlformats.org/officeDocument/2006/relationships/slideLayout" Target="../slideLayouts/slideLayout16.xml"/>
</Relationships>
</file>

<file path=ppt/slides/_rels/slide8.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image" Target="../media/image18.jpeg"/><Relationship Id="rId3" Type="http://schemas.openxmlformats.org/officeDocument/2006/relationships/slideLayout" Target="../slideLayouts/slideLayout16.xml"/>
</Relationships>
</file>

<file path=ppt/slides/_rels/slide9.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hyperlink" Target="http://www.polskieradio.pl/10/Audycja/7525" TargetMode="External"/><Relationship Id="rId3" Type="http://schemas.openxmlformats.org/officeDocument/2006/relationships/hyperlink" Target="http://www.polskieradio.pl/10/Audycja/7525" TargetMode="External"/><Relationship Id="rId4" Type="http://schemas.openxmlformats.org/officeDocument/2006/relationships/image" Target="../media/image20.jpeg"/><Relationship Id="rId5" Type="http://schemas.openxmlformats.org/officeDocument/2006/relationships/slideLayout" Target="../slideLayouts/slideLayout16.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1"/>
          <a:tile/>
        </a:blipFill>
      </p:bgPr>
    </p:bg>
    <p:spTree>
      <p:nvGrpSpPr>
        <p:cNvPr id="1" name=""/>
        <p:cNvGrpSpPr/>
        <p:nvPr/>
      </p:nvGrpSpPr>
      <p:grpSpPr>
        <a:xfrm>
          <a:off x="0" y="0"/>
          <a:ext cx="0" cy="0"/>
          <a:chOff x="0" y="0"/>
          <a:chExt cx="0" cy="0"/>
        </a:xfrm>
      </p:grpSpPr>
      <p:sp>
        <p:nvSpPr>
          <p:cNvPr id="124" name="TextShape 1"/>
          <p:cNvSpPr txBox="1"/>
          <p:nvPr/>
        </p:nvSpPr>
        <p:spPr>
          <a:xfrm>
            <a:off x="685800" y="2130480"/>
            <a:ext cx="7772040" cy="1469520"/>
          </a:xfrm>
          <a:prstGeom prst="rect">
            <a:avLst/>
          </a:prstGeom>
          <a:noFill/>
          <a:ln>
            <a:noFill/>
          </a:ln>
        </p:spPr>
        <p:txBody>
          <a:bodyPr anchor="ctr"/>
          <a:p>
            <a:pPr algn="ctr">
              <a:lnSpc>
                <a:spcPct val="100000"/>
              </a:lnSpc>
            </a:pPr>
            <a:r>
              <a:rPr b="0" lang="pl-PL" sz="4400" spc="-1" strike="noStrike">
                <a:solidFill>
                  <a:srgbClr val="000000"/>
                </a:solidFill>
                <a:latin typeface="Calibri"/>
              </a:rPr>
              <a:t> </a:t>
            </a:r>
            <a:endParaRPr b="0" lang="pl-PL" sz="4400" spc="-1" strike="noStrike">
              <a:solidFill>
                <a:srgbClr val="000000"/>
              </a:solidFill>
              <a:latin typeface="Calibri"/>
            </a:endParaRPr>
          </a:p>
        </p:txBody>
      </p:sp>
      <p:sp>
        <p:nvSpPr>
          <p:cNvPr id="125" name="TextShape 2"/>
          <p:cNvSpPr txBox="1"/>
          <p:nvPr/>
        </p:nvSpPr>
        <p:spPr>
          <a:xfrm>
            <a:off x="571320" y="3886200"/>
            <a:ext cx="8000640" cy="1752120"/>
          </a:xfrm>
          <a:prstGeom prst="rect">
            <a:avLst/>
          </a:prstGeom>
          <a:noFill/>
          <a:ln>
            <a:noFill/>
          </a:ln>
        </p:spPr>
        <p:txBody>
          <a:bodyPr>
            <a:normAutofit/>
          </a:bodyPr>
          <a:p>
            <a:pPr algn="ctr">
              <a:lnSpc>
                <a:spcPct val="100000"/>
              </a:lnSpc>
              <a:spcBef>
                <a:spcPts val="879"/>
              </a:spcBef>
            </a:pPr>
            <a:r>
              <a:rPr b="0" lang="pl-PL" sz="4400" spc="-1" strike="noStrike">
                <a:solidFill>
                  <a:srgbClr val="0d0d0d"/>
                </a:solidFill>
                <a:latin typeface="Calibri"/>
              </a:rPr>
              <a:t>Największe odkrycia w  XIX w.</a:t>
            </a:r>
            <a:endParaRPr b="0" lang="pl-PL" sz="4400" spc="-1" strike="noStrike">
              <a:latin typeface="Arial"/>
            </a:endParaRPr>
          </a:p>
        </p:txBody>
      </p:sp>
      <p:sp>
        <p:nvSpPr>
          <p:cNvPr id="126" name="CustomShape 3"/>
          <p:cNvSpPr/>
          <p:nvPr/>
        </p:nvSpPr>
        <p:spPr>
          <a:xfrm>
            <a:off x="-285840" y="2000160"/>
            <a:ext cx="9215280" cy="1432440"/>
          </a:xfrm>
          <a:prstGeom prst="rect">
            <a:avLst/>
          </a:prstGeom>
          <a:noFill/>
          <a:ln>
            <a:noFill/>
          </a:ln>
        </p:spPr>
        <p:style>
          <a:lnRef idx="0"/>
          <a:fillRef idx="0"/>
          <a:effectRef idx="0"/>
          <a:fontRef idx="minor"/>
        </p:style>
        <p:txBody>
          <a:bodyPr/>
          <a:p>
            <a:pPr algn="ctr">
              <a:lnSpc>
                <a:spcPct val="100000"/>
              </a:lnSpc>
            </a:pPr>
            <a:r>
              <a:rPr b="1" lang="pl-PL" sz="8800" spc="-1" strike="noStrike">
                <a:solidFill>
                  <a:srgbClr val="5d5d5d"/>
                </a:solidFill>
                <a:latin typeface="Calibri"/>
              </a:rPr>
              <a:t>Wynalazki świata </a:t>
            </a:r>
            <a:endParaRPr b="0" lang="pl-PL" sz="8800" spc="-1" strike="noStrike">
              <a:latin typeface="Arial"/>
            </a:endParaRPr>
          </a:p>
        </p:txBody>
      </p:sp>
    </p:spTree>
  </p:cSld>
  <p:transition>
    <p:wipe dir="d"/>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457200" y="274680"/>
            <a:ext cx="8229240" cy="1142640"/>
          </a:xfrm>
          <a:prstGeom prst="rect">
            <a:avLst/>
          </a:prstGeom>
          <a:noFill/>
          <a:ln>
            <a:noFill/>
          </a:ln>
        </p:spPr>
        <p:txBody>
          <a:bodyPr anchor="ctr">
            <a:normAutofit/>
          </a:bodyPr>
          <a:p>
            <a:pPr algn="ctr">
              <a:lnSpc>
                <a:spcPct val="100000"/>
              </a:lnSpc>
            </a:pPr>
            <a:br/>
            <a:endParaRPr b="0" lang="pl-PL" sz="1800" spc="-1" strike="noStrike">
              <a:solidFill>
                <a:srgbClr val="000000"/>
              </a:solidFill>
              <a:latin typeface="Calibri"/>
            </a:endParaRPr>
          </a:p>
        </p:txBody>
      </p:sp>
      <p:pic>
        <p:nvPicPr>
          <p:cNvPr id="169" name="Symbol zastępczy zawartości 5" descr=""/>
          <p:cNvPicPr/>
          <p:nvPr/>
        </p:nvPicPr>
        <p:blipFill>
          <a:blip r:embed="rId1"/>
          <a:stretch/>
        </p:blipFill>
        <p:spPr>
          <a:xfrm>
            <a:off x="0" y="4714920"/>
            <a:ext cx="3321360" cy="2142720"/>
          </a:xfrm>
          <a:prstGeom prst="rect">
            <a:avLst/>
          </a:prstGeom>
          <a:ln w="88920">
            <a:solidFill>
              <a:srgbClr val="ffffff"/>
            </a:solidFill>
            <a:miter/>
          </a:ln>
          <a:effectLst>
            <a:outerShdw algn="tl" blurRad="5500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
        <p:nvSpPr>
          <p:cNvPr id="170" name="TextShape 2"/>
          <p:cNvSpPr txBox="1"/>
          <p:nvPr/>
        </p:nvSpPr>
        <p:spPr>
          <a:xfrm>
            <a:off x="0" y="1214280"/>
            <a:ext cx="8686440" cy="4911480"/>
          </a:xfrm>
          <a:prstGeom prst="rect">
            <a:avLst/>
          </a:prstGeom>
          <a:noFill/>
          <a:ln>
            <a:noFill/>
          </a:ln>
        </p:spPr>
        <p:txBody>
          <a:bodyPr>
            <a:normAutofit/>
          </a:bodyPr>
          <a:p>
            <a:pPr marL="343080" indent="-342720">
              <a:lnSpc>
                <a:spcPct val="100000"/>
              </a:lnSpc>
              <a:spcBef>
                <a:spcPts val="561"/>
              </a:spcBef>
              <a:buClr>
                <a:srgbClr val="000000"/>
              </a:buClr>
              <a:buFont typeface="Arial"/>
              <a:buChar char="•"/>
            </a:pPr>
            <a:r>
              <a:rPr b="0" lang="pl-PL" sz="2000" spc="-1" strike="noStrike">
                <a:solidFill>
                  <a:srgbClr val="000000"/>
                </a:solidFill>
                <a:latin typeface="Calibri"/>
              </a:rPr>
              <a:t>W latach 80 XIX stulecia Karl Benz pracował nad silnikami spalinowymi napędzanymi gazem węglowym, później łatwopalną cieczą której głównymi składnikami są węglowodory alifatyczne nazwaną później „Benzyną” . W 1885 wbudował jeden z tych motorów do dwumiejscowego trójkołowca tworząc w ten sposób pierwszy samochód z wysokoobrotowym silnikiem benzynowym. W 1887 r. Benz sprzedawał już bogatym i ciekawskim wyprodukowane przez siebie trójkołowce. Na początku traktowano je wyłącznie jako prychające zabawki. Wkrótce jednak zorientowano się że te nowe dziwne pojazdy mogą być niezłym interesem</a:t>
            </a:r>
            <a:r>
              <a:rPr b="0" lang="pl-PL" sz="2800" spc="-1" strike="noStrike">
                <a:solidFill>
                  <a:srgbClr val="000000"/>
                </a:solidFill>
                <a:latin typeface="Calibri"/>
              </a:rPr>
              <a:t>.</a:t>
            </a:r>
            <a:endParaRPr b="0" lang="pl-PL" sz="2800" spc="-1" strike="noStrike">
              <a:solidFill>
                <a:srgbClr val="000000"/>
              </a:solidFill>
              <a:latin typeface="Calibri"/>
            </a:endParaRPr>
          </a:p>
          <a:p>
            <a:pPr marL="343080" indent="-342720" algn="r">
              <a:lnSpc>
                <a:spcPct val="100000"/>
              </a:lnSpc>
              <a:spcBef>
                <a:spcPts val="479"/>
              </a:spcBef>
            </a:pPr>
            <a:r>
              <a:rPr b="1" lang="pl-PL" sz="2400" spc="-1" strike="noStrike">
                <a:solidFill>
                  <a:srgbClr val="000000"/>
                </a:solidFill>
                <a:latin typeface="Calibri"/>
              </a:rPr>
              <a:t>Karl Benz</a:t>
            </a:r>
            <a:endParaRPr b="0" lang="pl-PL" sz="2400" spc="-1" strike="noStrike">
              <a:solidFill>
                <a:srgbClr val="000000"/>
              </a:solidFill>
              <a:latin typeface="Calibri"/>
            </a:endParaRPr>
          </a:p>
        </p:txBody>
      </p:sp>
      <p:sp>
        <p:nvSpPr>
          <p:cNvPr id="171" name="CustomShape 3"/>
          <p:cNvSpPr/>
          <p:nvPr/>
        </p:nvSpPr>
        <p:spPr>
          <a:xfrm>
            <a:off x="0" y="0"/>
            <a:ext cx="9143640" cy="1432440"/>
          </a:xfrm>
          <a:prstGeom prst="rect">
            <a:avLst/>
          </a:prstGeom>
          <a:noFill/>
          <a:ln>
            <a:noFill/>
          </a:ln>
        </p:spPr>
        <p:style>
          <a:lnRef idx="0"/>
          <a:fillRef idx="0"/>
          <a:effectRef idx="0"/>
          <a:fontRef idx="minor"/>
        </p:style>
        <p:txBody>
          <a:bodyPr/>
          <a:p>
            <a:pPr algn="ctr">
              <a:lnSpc>
                <a:spcPct val="100000"/>
              </a:lnSpc>
            </a:pPr>
            <a:r>
              <a:rPr b="1" lang="pl-PL" sz="8800" spc="-1" strike="noStrike">
                <a:solidFill>
                  <a:srgbClr val="ff9855"/>
                </a:solidFill>
                <a:latin typeface="Calibri"/>
              </a:rPr>
              <a:t>Samochód</a:t>
            </a:r>
            <a:r>
              <a:rPr b="1" lang="pl-PL" sz="5400" spc="-1" strike="noStrike">
                <a:solidFill>
                  <a:srgbClr val="ff9855"/>
                </a:solidFill>
                <a:latin typeface="Calibri"/>
              </a:rPr>
              <a:t> </a:t>
            </a:r>
            <a:endParaRPr b="0" lang="pl-PL" sz="5400" spc="-1" strike="noStrike">
              <a:latin typeface="Arial"/>
            </a:endParaRPr>
          </a:p>
        </p:txBody>
      </p:sp>
      <p:pic>
        <p:nvPicPr>
          <p:cNvPr id="172" name="Obraz 6" descr=""/>
          <p:cNvPicPr/>
          <p:nvPr/>
        </p:nvPicPr>
        <p:blipFill>
          <a:blip r:embed="rId2"/>
          <a:stretch/>
        </p:blipFill>
        <p:spPr>
          <a:xfrm>
            <a:off x="6929280" y="4572000"/>
            <a:ext cx="1928520" cy="2285640"/>
          </a:xfrm>
          <a:prstGeom prst="rect">
            <a:avLst/>
          </a:prstGeom>
          <a:ln>
            <a:noFill/>
          </a:ln>
        </p:spPr>
      </p:pic>
    </p:spTree>
  </p:cSld>
  <p:transition>
    <p:cover dir="ld"/>
  </p:transition>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1"/>
          <a:tile/>
        </a:blipFill>
      </p:bgPr>
    </p:bg>
    <p:spTree>
      <p:nvGrpSpPr>
        <p:cNvPr id="1" name=""/>
        <p:cNvGrpSpPr/>
        <p:nvPr/>
      </p:nvGrpSpPr>
      <p:grpSpPr>
        <a:xfrm>
          <a:off x="0" y="0"/>
          <a:ext cx="0" cy="0"/>
          <a:chOff x="0" y="0"/>
          <a:chExt cx="0" cy="0"/>
        </a:xfrm>
      </p:grpSpPr>
      <p:sp>
        <p:nvSpPr>
          <p:cNvPr id="173" name="TextShape 1"/>
          <p:cNvSpPr txBox="1"/>
          <p:nvPr/>
        </p:nvSpPr>
        <p:spPr>
          <a:xfrm>
            <a:off x="722160" y="4406760"/>
            <a:ext cx="7772040" cy="1361880"/>
          </a:xfrm>
          <a:prstGeom prst="rect">
            <a:avLst/>
          </a:prstGeom>
          <a:noFill/>
          <a:ln>
            <a:noFill/>
          </a:ln>
        </p:spPr>
        <p:txBody>
          <a:bodyPr/>
          <a:p>
            <a:pPr>
              <a:lnSpc>
                <a:spcPct val="100000"/>
              </a:lnSpc>
            </a:pPr>
            <a:r>
              <a:rPr b="1" lang="pl-PL" sz="4000" spc="-1" strike="noStrike" cap="all">
                <a:solidFill>
                  <a:srgbClr val="000000"/>
                </a:solidFill>
                <a:latin typeface="Calibri"/>
              </a:rPr>
              <a:t> </a:t>
            </a:r>
            <a:endParaRPr b="0" lang="pl-PL" sz="4000" spc="-1" strike="noStrike">
              <a:solidFill>
                <a:srgbClr val="000000"/>
              </a:solidFill>
              <a:latin typeface="Calibri"/>
            </a:endParaRPr>
          </a:p>
        </p:txBody>
      </p:sp>
      <p:sp>
        <p:nvSpPr>
          <p:cNvPr id="174" name="TextShape 2"/>
          <p:cNvSpPr txBox="1"/>
          <p:nvPr/>
        </p:nvSpPr>
        <p:spPr>
          <a:xfrm>
            <a:off x="722160" y="2906640"/>
            <a:ext cx="7772040" cy="1499760"/>
          </a:xfrm>
          <a:prstGeom prst="rect">
            <a:avLst/>
          </a:prstGeom>
          <a:noFill/>
          <a:ln>
            <a:noFill/>
          </a:ln>
        </p:spPr>
        <p:txBody>
          <a:bodyPr anchor="b"/>
          <a:p>
            <a:pPr>
              <a:lnSpc>
                <a:spcPct val="100000"/>
              </a:lnSpc>
              <a:spcBef>
                <a:spcPts val="1919"/>
              </a:spcBef>
            </a:pPr>
            <a:endParaRPr b="0" lang="pl-PL" sz="3200" spc="-1" strike="noStrike">
              <a:solidFill>
                <a:srgbClr val="000000"/>
              </a:solidFill>
              <a:latin typeface="Calibri"/>
            </a:endParaRPr>
          </a:p>
          <a:p>
            <a:pPr>
              <a:lnSpc>
                <a:spcPct val="100000"/>
              </a:lnSpc>
              <a:spcBef>
                <a:spcPts val="1919"/>
              </a:spcBef>
            </a:pPr>
            <a:r>
              <a:rPr b="0" lang="pl-PL" sz="9600" spc="-1" strike="noStrike">
                <a:solidFill>
                  <a:srgbClr val="8b8b8b"/>
                </a:solidFill>
                <a:latin typeface="Calibri"/>
              </a:rPr>
              <a:t> </a:t>
            </a:r>
            <a:endParaRPr b="0" lang="pl-PL" sz="9600" spc="-1" strike="noStrike">
              <a:solidFill>
                <a:srgbClr val="000000"/>
              </a:solidFill>
              <a:latin typeface="Calibri"/>
            </a:endParaRPr>
          </a:p>
        </p:txBody>
      </p:sp>
      <p:sp>
        <p:nvSpPr>
          <p:cNvPr id="175" name="CustomShape 3"/>
          <p:cNvSpPr/>
          <p:nvPr/>
        </p:nvSpPr>
        <p:spPr>
          <a:xfrm>
            <a:off x="0" y="2286000"/>
            <a:ext cx="9143640" cy="1554840"/>
          </a:xfrm>
          <a:prstGeom prst="rect">
            <a:avLst/>
          </a:prstGeom>
          <a:noFill/>
          <a:ln>
            <a:noFill/>
          </a:ln>
        </p:spPr>
        <p:style>
          <a:lnRef idx="0"/>
          <a:fillRef idx="0"/>
          <a:effectRef idx="0"/>
          <a:fontRef idx="minor"/>
        </p:style>
        <p:txBody>
          <a:bodyPr/>
          <a:p>
            <a:pPr algn="ctr">
              <a:lnSpc>
                <a:spcPct val="100000"/>
              </a:lnSpc>
            </a:pPr>
            <a:r>
              <a:rPr b="1" lang="pl-PL" sz="9600" spc="49" strike="noStrike">
                <a:solidFill>
                  <a:srgbClr val="e0322d"/>
                </a:solidFill>
                <a:latin typeface="Calibri"/>
              </a:rPr>
              <a:t>KONIEC</a:t>
            </a:r>
            <a:endParaRPr b="0" lang="pl-PL" sz="9600" spc="-1" strike="noStrike">
              <a:latin typeface="Arial"/>
            </a:endParaRPr>
          </a:p>
        </p:txBody>
      </p:sp>
      <p:sp>
        <p:nvSpPr>
          <p:cNvPr id="176" name="CustomShape 4"/>
          <p:cNvSpPr/>
          <p:nvPr/>
        </p:nvSpPr>
        <p:spPr>
          <a:xfrm>
            <a:off x="0" y="1214280"/>
            <a:ext cx="8929440" cy="1189080"/>
          </a:xfrm>
          <a:prstGeom prst="rect">
            <a:avLst/>
          </a:prstGeom>
          <a:noFill/>
          <a:ln>
            <a:noFill/>
          </a:ln>
        </p:spPr>
        <p:style>
          <a:lnRef idx="0"/>
          <a:fillRef idx="0"/>
          <a:effectRef idx="0"/>
          <a:fontRef idx="minor"/>
        </p:style>
        <p:txBody>
          <a:bodyPr/>
          <a:p>
            <a:pPr>
              <a:lnSpc>
                <a:spcPct val="100000"/>
              </a:lnSpc>
            </a:pPr>
            <a:r>
              <a:rPr b="1" lang="pl-PL" sz="3600" spc="49" strike="noStrike">
                <a:solidFill>
                  <a:srgbClr val="fbfbfb"/>
                </a:solidFill>
                <a:latin typeface="Calibri"/>
              </a:rPr>
              <a:t>Przygotował:</a:t>
            </a:r>
            <a:endParaRPr b="0" lang="pl-PL" sz="3600" spc="-1" strike="noStrike">
              <a:latin typeface="Arial"/>
            </a:endParaRPr>
          </a:p>
          <a:p>
            <a:pPr>
              <a:lnSpc>
                <a:spcPct val="100000"/>
              </a:lnSpc>
            </a:pPr>
            <a:r>
              <a:rPr b="1" lang="pl-PL" sz="3600" spc="49" strike="noStrike">
                <a:solidFill>
                  <a:srgbClr val="fbfbfb"/>
                </a:solidFill>
                <a:latin typeface="Calibri"/>
              </a:rPr>
              <a:t> </a:t>
            </a:r>
            <a:r>
              <a:rPr b="1" lang="pl-PL" sz="3600" spc="49" strike="noStrike">
                <a:solidFill>
                  <a:srgbClr val="fbfbfb"/>
                </a:solidFill>
                <a:latin typeface="Calibri"/>
              </a:rPr>
              <a:t>Łukasz Próchno kl. VII</a:t>
            </a:r>
            <a:endParaRPr b="0" lang="pl-PL" sz="3600" spc="-1" strike="noStrike">
              <a:latin typeface="Arial"/>
            </a:endParaRPr>
          </a:p>
        </p:txBody>
      </p:sp>
      <p:sp>
        <p:nvSpPr>
          <p:cNvPr id="177" name="CustomShape 5"/>
          <p:cNvSpPr/>
          <p:nvPr/>
        </p:nvSpPr>
        <p:spPr>
          <a:xfrm>
            <a:off x="3857760" y="4071960"/>
            <a:ext cx="5285880" cy="1066680"/>
          </a:xfrm>
          <a:prstGeom prst="rect">
            <a:avLst/>
          </a:prstGeom>
          <a:noFill/>
          <a:ln>
            <a:noFill/>
          </a:ln>
        </p:spPr>
        <p:style>
          <a:lnRef idx="0"/>
          <a:fillRef idx="0"/>
          <a:effectRef idx="0"/>
          <a:fontRef idx="minor"/>
        </p:style>
        <p:txBody>
          <a:bodyPr/>
          <a:p>
            <a:pPr algn="ctr">
              <a:lnSpc>
                <a:spcPct val="100000"/>
              </a:lnSpc>
            </a:pPr>
            <a:r>
              <a:rPr b="1" lang="pl-PL" sz="3200" spc="-1" strike="noStrike">
                <a:solidFill>
                  <a:srgbClr val="5d5d5d"/>
                </a:solidFill>
                <a:latin typeface="Calibri"/>
              </a:rPr>
              <a:t>Użyte materiały:</a:t>
            </a:r>
            <a:endParaRPr b="0" lang="pl-PL" sz="3200" spc="-1" strike="noStrike">
              <a:latin typeface="Arial"/>
            </a:endParaRPr>
          </a:p>
          <a:p>
            <a:pPr algn="ctr">
              <a:lnSpc>
                <a:spcPct val="100000"/>
              </a:lnSpc>
            </a:pPr>
            <a:r>
              <a:rPr b="1" lang="pl-PL" sz="3200" spc="-1" strike="noStrike">
                <a:solidFill>
                  <a:srgbClr val="5d5d5d"/>
                </a:solidFill>
                <a:latin typeface="Calibri"/>
              </a:rPr>
              <a:t> </a:t>
            </a:r>
            <a:r>
              <a:rPr b="1" lang="pl-PL" sz="3200" spc="-1" strike="noStrike">
                <a:solidFill>
                  <a:srgbClr val="5d5d5d"/>
                </a:solidFill>
                <a:latin typeface="Calibri"/>
              </a:rPr>
              <a:t>Wikipedia, Goggle i inne </a:t>
            </a:r>
            <a:endParaRPr b="0" lang="pl-PL" sz="3200" spc="-1" strike="noStrike">
              <a:latin typeface="Arial"/>
            </a:endParaRPr>
          </a:p>
        </p:txBody>
      </p:sp>
    </p:spTree>
  </p:cSld>
  <p:transition>
    <p:randomBar dir="horz"/>
  </p:transition>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457200" y="274680"/>
            <a:ext cx="8229240" cy="1142640"/>
          </a:xfrm>
          <a:prstGeom prst="rect">
            <a:avLst/>
          </a:prstGeom>
          <a:noFill/>
          <a:ln>
            <a:noFill/>
          </a:ln>
        </p:spPr>
        <p:txBody>
          <a:bodyPr anchor="ctr"/>
          <a:p>
            <a:pPr algn="ctr">
              <a:lnSpc>
                <a:spcPct val="100000"/>
              </a:lnSpc>
            </a:pPr>
            <a:r>
              <a:rPr b="0" lang="pl-PL" sz="4400" spc="-1" strike="noStrike">
                <a:solidFill>
                  <a:srgbClr val="000000"/>
                </a:solidFill>
                <a:latin typeface="Calibri"/>
              </a:rPr>
              <a:t> </a:t>
            </a:r>
            <a:endParaRPr b="0" lang="pl-PL" sz="4400" spc="-1" strike="noStrike">
              <a:solidFill>
                <a:srgbClr val="000000"/>
              </a:solidFill>
              <a:latin typeface="Calibri"/>
            </a:endParaRPr>
          </a:p>
        </p:txBody>
      </p:sp>
      <p:sp>
        <p:nvSpPr>
          <p:cNvPr id="128" name="TextShape 2"/>
          <p:cNvSpPr txBox="1"/>
          <p:nvPr/>
        </p:nvSpPr>
        <p:spPr>
          <a:xfrm>
            <a:off x="0" y="1600200"/>
            <a:ext cx="9143640" cy="4525560"/>
          </a:xfrm>
          <a:prstGeom prst="rect">
            <a:avLst/>
          </a:prstGeom>
          <a:noFill/>
          <a:ln>
            <a:noFill/>
          </a:ln>
        </p:spPr>
        <p:txBody>
          <a:bodyPr>
            <a:normAutofit/>
          </a:bodyPr>
          <a:p>
            <a:pPr marL="343080" indent="-342720">
              <a:lnSpc>
                <a:spcPct val="100000"/>
              </a:lnSpc>
              <a:spcBef>
                <a:spcPts val="400"/>
              </a:spcBef>
              <a:buClr>
                <a:srgbClr val="0d0d0d"/>
              </a:buClr>
              <a:buFont typeface="Arial"/>
              <a:buChar char="•"/>
            </a:pPr>
            <a:r>
              <a:rPr b="0" lang="pl-PL" sz="2000" spc="-1" strike="noStrike">
                <a:solidFill>
                  <a:srgbClr val="0d0d0d"/>
                </a:solidFill>
                <a:latin typeface="Calibri"/>
              </a:rPr>
              <a:t>Za wynalazcę telefonu uważa się Aleksandra Bella, który pierwszy opatentował ten wynalazek, lecz koncepcja narodziła się wcześniej. Jedno z pierwszych urządzeń skonstruował Antonio Menucci Kiedy jego żona zachorowała, Menucci skonstruował telefon, dzięki któremu kobieta mogła z domu porozumiewać się z warsztatem. Później Włoch zmodernizował wynalazek tak, by można było się nim porozumiewać na znaczną odległość. Nie było go jednak stać na opłacenie patentu</a:t>
            </a:r>
            <a:endParaRPr b="0" lang="pl-PL" sz="2000" spc="-1" strike="noStrike">
              <a:solidFill>
                <a:srgbClr val="000000"/>
              </a:solidFill>
              <a:latin typeface="Calibri"/>
            </a:endParaRPr>
          </a:p>
          <a:p>
            <a:pPr marL="343080" indent="-342720" algn="r">
              <a:lnSpc>
                <a:spcPct val="100000"/>
              </a:lnSpc>
              <a:spcBef>
                <a:spcPts val="479"/>
              </a:spcBef>
              <a:buClr>
                <a:srgbClr val="000000"/>
              </a:buClr>
              <a:buFont typeface="Arial"/>
              <a:buChar char="•"/>
            </a:pPr>
            <a:r>
              <a:rPr b="1" lang="pl-PL" sz="2400" spc="-1" strike="noStrike">
                <a:solidFill>
                  <a:srgbClr val="000000"/>
                </a:solidFill>
                <a:latin typeface="Calibri"/>
              </a:rPr>
              <a:t>Aleksander Graham Bell</a:t>
            </a:r>
            <a:endParaRPr b="0" lang="pl-PL" sz="2400" spc="-1" strike="noStrike">
              <a:solidFill>
                <a:srgbClr val="000000"/>
              </a:solidFill>
              <a:latin typeface="Calibri"/>
            </a:endParaRPr>
          </a:p>
        </p:txBody>
      </p:sp>
      <p:sp>
        <p:nvSpPr>
          <p:cNvPr id="129" name="CustomShape 3"/>
          <p:cNvSpPr/>
          <p:nvPr/>
        </p:nvSpPr>
        <p:spPr>
          <a:xfrm>
            <a:off x="0" y="214200"/>
            <a:ext cx="9143640" cy="1432440"/>
          </a:xfrm>
          <a:prstGeom prst="rect">
            <a:avLst/>
          </a:prstGeom>
          <a:noFill/>
          <a:ln>
            <a:noFill/>
          </a:ln>
        </p:spPr>
        <p:style>
          <a:lnRef idx="0"/>
          <a:fillRef idx="0"/>
          <a:effectRef idx="0"/>
          <a:fontRef idx="minor"/>
        </p:style>
        <p:txBody>
          <a:bodyPr/>
          <a:p>
            <a:pPr algn="ctr">
              <a:lnSpc>
                <a:spcPct val="100000"/>
              </a:lnSpc>
            </a:pPr>
            <a:r>
              <a:rPr b="1" lang="pl-PL" sz="8800" spc="-1" strike="noStrike">
                <a:solidFill>
                  <a:srgbClr val="f9f3dd"/>
                </a:solidFill>
                <a:latin typeface="Calibri"/>
              </a:rPr>
              <a:t>Telefon</a:t>
            </a:r>
            <a:endParaRPr b="0" lang="pl-PL" sz="8800" spc="-1" strike="noStrike">
              <a:latin typeface="Arial"/>
            </a:endParaRPr>
          </a:p>
        </p:txBody>
      </p:sp>
      <p:pic>
        <p:nvPicPr>
          <p:cNvPr id="130" name="Obraz 7" descr=""/>
          <p:cNvPicPr/>
          <p:nvPr/>
        </p:nvPicPr>
        <p:blipFill>
          <a:blip r:embed="rId1"/>
          <a:stretch/>
        </p:blipFill>
        <p:spPr>
          <a:xfrm>
            <a:off x="6143760" y="3939840"/>
            <a:ext cx="2999880" cy="2917800"/>
          </a:xfrm>
          <a:prstGeom prst="rect">
            <a:avLst/>
          </a:prstGeom>
          <a:ln>
            <a:noFill/>
          </a:ln>
        </p:spPr>
      </p:pic>
      <p:sp>
        <p:nvSpPr>
          <p:cNvPr id="131" name="TextShape 4"/>
          <p:cNvSpPr txBox="1"/>
          <p:nvPr/>
        </p:nvSpPr>
        <p:spPr>
          <a:xfrm>
            <a:off x="457200" y="1600200"/>
            <a:ext cx="4038120" cy="4525560"/>
          </a:xfrm>
          <a:prstGeom prst="rect">
            <a:avLst/>
          </a:prstGeom>
          <a:noFill/>
          <a:ln>
            <a:noFill/>
          </a:ln>
        </p:spPr>
        <p:txBody>
          <a:bodyPr/>
          <a:p>
            <a:pPr marL="343080" indent="-342720">
              <a:lnSpc>
                <a:spcPct val="100000"/>
              </a:lnSpc>
              <a:spcBef>
                <a:spcPts val="561"/>
              </a:spcBef>
              <a:buClr>
                <a:srgbClr val="000000"/>
              </a:buClr>
              <a:buFont typeface="Arial"/>
              <a:buChar char="•"/>
            </a:pPr>
            <a:r>
              <a:rPr b="0" lang="pl-PL" sz="2800" spc="-1" strike="noStrike">
                <a:solidFill>
                  <a:srgbClr val="000000"/>
                </a:solidFill>
                <a:latin typeface="Calibri"/>
              </a:rPr>
              <a:t> </a:t>
            </a:r>
            <a:endParaRPr b="0" lang="pl-PL" sz="2800" spc="-1" strike="noStrike">
              <a:solidFill>
                <a:srgbClr val="000000"/>
              </a:solidFill>
              <a:latin typeface="Calibri"/>
            </a:endParaRPr>
          </a:p>
        </p:txBody>
      </p:sp>
      <p:pic>
        <p:nvPicPr>
          <p:cNvPr id="132" name="Picture 2" descr=""/>
          <p:cNvPicPr/>
          <p:nvPr/>
        </p:nvPicPr>
        <p:blipFill>
          <a:blip r:embed="rId2"/>
          <a:stretch/>
        </p:blipFill>
        <p:spPr>
          <a:xfrm>
            <a:off x="0" y="4280040"/>
            <a:ext cx="2511000" cy="2577600"/>
          </a:xfrm>
          <a:prstGeom prst="rect">
            <a:avLst/>
          </a:prstGeom>
          <a:ln w="38160">
            <a:solidFill>
              <a:srgbClr val="000000"/>
            </a:solidFill>
            <a:miter/>
          </a:ln>
          <a:effectLst>
            <a:outerShdw algn="tl" blurRad="50800" dir="2700000" dist="38100" rotWithShape="0">
              <a:srgbClr val="000000">
                <a:alpha val="43000"/>
              </a:srgbClr>
            </a:outerShdw>
          </a:effectLst>
        </p:spPr>
      </p:pic>
    </p:spTree>
  </p:cSld>
  <p:transition>
    <p:dissolve/>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TextShape 1"/>
          <p:cNvSpPr txBox="1"/>
          <p:nvPr/>
        </p:nvSpPr>
        <p:spPr>
          <a:xfrm>
            <a:off x="457200" y="274680"/>
            <a:ext cx="8229240" cy="1142640"/>
          </a:xfrm>
          <a:prstGeom prst="rect">
            <a:avLst/>
          </a:prstGeom>
          <a:noFill/>
          <a:ln>
            <a:noFill/>
          </a:ln>
        </p:spPr>
        <p:txBody>
          <a:bodyPr anchor="ctr"/>
          <a:p>
            <a:pPr algn="ctr">
              <a:lnSpc>
                <a:spcPct val="100000"/>
              </a:lnSpc>
            </a:pPr>
            <a:r>
              <a:rPr b="0" lang="pl-PL" sz="4400" spc="-1" strike="noStrike">
                <a:solidFill>
                  <a:srgbClr val="000000"/>
                </a:solidFill>
                <a:latin typeface="Calibri"/>
              </a:rPr>
              <a:t> </a:t>
            </a:r>
            <a:endParaRPr b="0" lang="pl-PL" sz="4400" spc="-1" strike="noStrike">
              <a:solidFill>
                <a:srgbClr val="000000"/>
              </a:solidFill>
              <a:latin typeface="Calibri"/>
            </a:endParaRPr>
          </a:p>
        </p:txBody>
      </p:sp>
      <p:pic>
        <p:nvPicPr>
          <p:cNvPr id="134" name="Symbol zastępczy zawartości 5" descr=""/>
          <p:cNvPicPr/>
          <p:nvPr/>
        </p:nvPicPr>
        <p:blipFill>
          <a:blip r:embed="rId1"/>
          <a:stretch/>
        </p:blipFill>
        <p:spPr>
          <a:xfrm>
            <a:off x="0" y="3599280"/>
            <a:ext cx="2642760" cy="3258360"/>
          </a:xfrm>
          <a:prstGeom prst="rect">
            <a:avLst/>
          </a:prstGeom>
          <a:ln w="88920">
            <a:solidFill>
              <a:srgbClr val="000000"/>
            </a:solidFill>
            <a:miter/>
          </a:ln>
          <a:effectLst>
            <a:innerShdw blurRad="76200">
              <a:srgbClr val="000000"/>
            </a:innerShdw>
          </a:effectLst>
        </p:spPr>
      </p:pic>
      <p:sp>
        <p:nvSpPr>
          <p:cNvPr id="135" name="TextShape 2"/>
          <p:cNvSpPr txBox="1"/>
          <p:nvPr/>
        </p:nvSpPr>
        <p:spPr>
          <a:xfrm>
            <a:off x="0" y="1600200"/>
            <a:ext cx="8686440" cy="452556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0" lang="pl-PL" sz="2000" spc="-1" strike="noStrike">
                <a:solidFill>
                  <a:srgbClr val="000000"/>
                </a:solidFill>
                <a:latin typeface="Calibri"/>
              </a:rPr>
              <a:t>Jednym ze wspanialszych wynalazków były silniki spalinowe. Najpierw silnik Otta i potem znanego z nazwy już wszystkim, do dzisiaj powszechny silnik Diesel. Po wynalezieniu tego silnika zaczął się rozwijać przemysł petrochemiczny to znaczy zaczęto wydobywać więcej ropy naftowej. Ale nie tylko jej, dzięki wynalazkom wzrosło także wydobycie węgla oraz rudy metali.</a:t>
            </a:r>
            <a:endParaRPr b="0" lang="pl-PL" sz="2000" spc="-1" strike="noStrike">
              <a:solidFill>
                <a:srgbClr val="000000"/>
              </a:solidFill>
              <a:latin typeface="Calibri"/>
            </a:endParaRPr>
          </a:p>
          <a:p>
            <a:pPr marL="343080" indent="-342720" algn="r">
              <a:lnSpc>
                <a:spcPct val="100000"/>
              </a:lnSpc>
              <a:spcBef>
                <a:spcPts val="561"/>
              </a:spcBef>
              <a:buClr>
                <a:srgbClr val="000000"/>
              </a:buClr>
              <a:buFont typeface="Arial"/>
              <a:buChar char="•"/>
            </a:pPr>
            <a:br/>
            <a:br/>
            <a:r>
              <a:rPr b="1" lang="pl-PL" sz="2800" spc="-1" strike="noStrike">
                <a:solidFill>
                  <a:srgbClr val="000000"/>
                </a:solidFill>
                <a:latin typeface="Calibri"/>
              </a:rPr>
              <a:t>Rudolf Diesel</a:t>
            </a:r>
            <a:endParaRPr b="0" lang="pl-PL" sz="2800" spc="-1" strike="noStrike">
              <a:solidFill>
                <a:srgbClr val="000000"/>
              </a:solidFill>
              <a:latin typeface="Calibri"/>
            </a:endParaRPr>
          </a:p>
        </p:txBody>
      </p:sp>
      <p:sp>
        <p:nvSpPr>
          <p:cNvPr id="136" name="CustomShape 3"/>
          <p:cNvSpPr/>
          <p:nvPr/>
        </p:nvSpPr>
        <p:spPr>
          <a:xfrm>
            <a:off x="0" y="285840"/>
            <a:ext cx="9143640" cy="1432440"/>
          </a:xfrm>
          <a:prstGeom prst="rect">
            <a:avLst/>
          </a:prstGeom>
          <a:noFill/>
          <a:ln>
            <a:noFill/>
          </a:ln>
        </p:spPr>
        <p:style>
          <a:lnRef idx="0"/>
          <a:fillRef idx="0"/>
          <a:effectRef idx="0"/>
          <a:fontRef idx="minor"/>
        </p:style>
        <p:txBody>
          <a:bodyPr/>
          <a:p>
            <a:pPr algn="ctr">
              <a:lnSpc>
                <a:spcPct val="100000"/>
              </a:lnSpc>
            </a:pPr>
            <a:r>
              <a:rPr b="1" lang="pl-PL" sz="8800" spc="-1" strike="noStrike">
                <a:solidFill>
                  <a:srgbClr val="fff1ec"/>
                </a:solidFill>
                <a:latin typeface="Calibri"/>
              </a:rPr>
              <a:t>Silnik Diesel’a</a:t>
            </a:r>
            <a:endParaRPr b="0" lang="pl-PL" sz="8800" spc="-1" strike="noStrike">
              <a:latin typeface="Arial"/>
            </a:endParaRPr>
          </a:p>
        </p:txBody>
      </p:sp>
      <p:pic>
        <p:nvPicPr>
          <p:cNvPr id="137" name="Obraz 6" descr=""/>
          <p:cNvPicPr/>
          <p:nvPr/>
        </p:nvPicPr>
        <p:blipFill>
          <a:blip r:embed="rId2"/>
          <a:stretch/>
        </p:blipFill>
        <p:spPr>
          <a:xfrm>
            <a:off x="5571720" y="4214880"/>
            <a:ext cx="3528360" cy="2642760"/>
          </a:xfrm>
          <a:prstGeom prst="rect">
            <a:avLst/>
          </a:prstGeom>
          <a:ln>
            <a:noFill/>
          </a:ln>
        </p:spPr>
      </p:pic>
    </p:spTree>
  </p:cSld>
  <p:transition>
    <p:wedge/>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457200" y="274680"/>
            <a:ext cx="8229240" cy="1142640"/>
          </a:xfrm>
          <a:prstGeom prst="rect">
            <a:avLst/>
          </a:prstGeom>
          <a:noFill/>
          <a:ln>
            <a:noFill/>
          </a:ln>
        </p:spPr>
        <p:txBody>
          <a:bodyPr anchor="ctr"/>
          <a:p>
            <a:pPr algn="ctr">
              <a:lnSpc>
                <a:spcPct val="100000"/>
              </a:lnSpc>
            </a:pPr>
            <a:r>
              <a:rPr b="0" lang="pl-PL" sz="4400" spc="-1" strike="noStrike">
                <a:solidFill>
                  <a:srgbClr val="000000"/>
                </a:solidFill>
                <a:latin typeface="Calibri"/>
              </a:rPr>
              <a:t> </a:t>
            </a:r>
            <a:endParaRPr b="0" lang="pl-PL" sz="4400" spc="-1" strike="noStrike">
              <a:solidFill>
                <a:srgbClr val="000000"/>
              </a:solidFill>
              <a:latin typeface="Calibri"/>
            </a:endParaRPr>
          </a:p>
        </p:txBody>
      </p:sp>
      <p:pic>
        <p:nvPicPr>
          <p:cNvPr id="139" name="Symbol zastępczy zawartości 5" descr=""/>
          <p:cNvPicPr/>
          <p:nvPr/>
        </p:nvPicPr>
        <p:blipFill>
          <a:blip r:embed="rId1"/>
          <a:stretch/>
        </p:blipFill>
        <p:spPr>
          <a:xfrm>
            <a:off x="0" y="4500720"/>
            <a:ext cx="4214520" cy="2356920"/>
          </a:xfrm>
          <a:prstGeom prst="rect">
            <a:avLst/>
          </a:prstGeom>
          <a:ln>
            <a:noFill/>
          </a:ln>
        </p:spPr>
      </p:pic>
      <p:sp>
        <p:nvSpPr>
          <p:cNvPr id="140" name="TextShape 2"/>
          <p:cNvSpPr txBox="1"/>
          <p:nvPr/>
        </p:nvSpPr>
        <p:spPr>
          <a:xfrm>
            <a:off x="0" y="1600200"/>
            <a:ext cx="8686440" cy="4543200"/>
          </a:xfrm>
          <a:prstGeom prst="rect">
            <a:avLst/>
          </a:prstGeom>
          <a:noFill/>
          <a:ln>
            <a:noFill/>
          </a:ln>
        </p:spPr>
        <p:txBody>
          <a:bodyPr>
            <a:normAutofit/>
          </a:bodyPr>
          <a:p>
            <a:pPr marL="343080" indent="-342720">
              <a:lnSpc>
                <a:spcPct val="100000"/>
              </a:lnSpc>
              <a:spcBef>
                <a:spcPts val="479"/>
              </a:spcBef>
              <a:buClr>
                <a:srgbClr val="000000"/>
              </a:buClr>
              <a:buFont typeface="Arial"/>
              <a:buChar char="•"/>
            </a:pPr>
            <a:r>
              <a:rPr b="0" lang="pl-PL" sz="2000" spc="-1" strike="noStrike">
                <a:solidFill>
                  <a:srgbClr val="000000"/>
                </a:solidFill>
                <a:latin typeface="Calibri"/>
              </a:rPr>
              <a:t>Jak do tego doszło? Syn J. Dunlopa, Jack, jeździł na trójkołowym rowerku. Jego twarde koła sprawiały, że poruszanie się po brukowanej ulicy nie należało do najprzyjemniejszych. Pomysłowy ojciec z kawałka płótna, gumy i smoczka z butelki do karmienia niemowląt skonstruował pierwszą w świecie oponę z dętką. Napompował ją przy pomocy pompki do piłki nożnej. </a:t>
            </a:r>
            <a:br/>
            <a:r>
              <a:rPr b="0" lang="pl-PL" sz="2000" spc="-1" strike="noStrike">
                <a:solidFill>
                  <a:srgbClr val="000000"/>
                </a:solidFill>
                <a:latin typeface="Calibri"/>
              </a:rPr>
              <a:t>Wynalazek J. Dunlopa okazał się wielkim przełomem: poza rowerami dętkowa opona mogła być montowana również w samochodach i motocyklach. Dunlop 31 października 1888 r. opatentował oponę pneumatyczną z dętką, dając początek nowej erze motoryzacji.</a:t>
            </a:r>
            <a:r>
              <a:rPr b="0" lang="pl-PL" sz="2000" spc="-1" strike="noStrike">
                <a:solidFill>
                  <a:srgbClr val="000000"/>
                </a:solidFill>
                <a:latin typeface="Calibri"/>
              </a:rPr>
              <a:t>	</a:t>
            </a:r>
            <a:r>
              <a:rPr b="0" lang="pl-PL" sz="2000" spc="-1" strike="noStrike">
                <a:solidFill>
                  <a:srgbClr val="000000"/>
                </a:solidFill>
                <a:latin typeface="Calibri"/>
              </a:rPr>
              <a:t>	</a:t>
            </a:r>
            <a:r>
              <a:rPr b="0" lang="pl-PL" sz="2000" spc="-1" strike="noStrike">
                <a:solidFill>
                  <a:srgbClr val="000000"/>
                </a:solidFill>
                <a:latin typeface="Calibri"/>
              </a:rPr>
              <a:t>	</a:t>
            </a:r>
            <a:r>
              <a:rPr b="1" lang="pl-PL" sz="2000" spc="-1" strike="noStrike">
                <a:solidFill>
                  <a:srgbClr val="000000"/>
                </a:solidFill>
                <a:latin typeface="Calibri"/>
              </a:rPr>
              <a:t> </a:t>
            </a:r>
            <a:r>
              <a:rPr b="1" lang="pl-PL" sz="2400" spc="-1" strike="noStrike">
                <a:solidFill>
                  <a:srgbClr val="000000"/>
                </a:solidFill>
                <a:latin typeface="Calibri"/>
              </a:rPr>
              <a:t>John Dunlop</a:t>
            </a:r>
            <a:endParaRPr b="0" lang="pl-PL" sz="2400" spc="-1" strike="noStrike">
              <a:solidFill>
                <a:srgbClr val="000000"/>
              </a:solidFill>
              <a:latin typeface="Calibri"/>
            </a:endParaRPr>
          </a:p>
        </p:txBody>
      </p:sp>
      <p:sp>
        <p:nvSpPr>
          <p:cNvPr id="141" name="CustomShape 3"/>
          <p:cNvSpPr/>
          <p:nvPr/>
        </p:nvSpPr>
        <p:spPr>
          <a:xfrm>
            <a:off x="0" y="214200"/>
            <a:ext cx="9143640" cy="1432440"/>
          </a:xfrm>
          <a:prstGeom prst="rect">
            <a:avLst/>
          </a:prstGeom>
          <a:noFill/>
          <a:ln>
            <a:noFill/>
          </a:ln>
        </p:spPr>
        <p:style>
          <a:lnRef idx="0"/>
          <a:fillRef idx="0"/>
          <a:effectRef idx="0"/>
          <a:fontRef idx="minor"/>
        </p:style>
        <p:txBody>
          <a:bodyPr/>
          <a:p>
            <a:pPr algn="ctr">
              <a:lnSpc>
                <a:spcPct val="100000"/>
              </a:lnSpc>
            </a:pPr>
            <a:r>
              <a:rPr b="0" lang="pl-PL" sz="8800" spc="-1" strike="noStrike">
                <a:solidFill>
                  <a:srgbClr val="ffffff"/>
                </a:solidFill>
                <a:latin typeface="Calibri"/>
              </a:rPr>
              <a:t>Opona z dętką</a:t>
            </a:r>
            <a:endParaRPr b="0" lang="pl-PL" sz="8800" spc="-1" strike="noStrike">
              <a:latin typeface="Arial"/>
            </a:endParaRPr>
          </a:p>
        </p:txBody>
      </p:sp>
      <p:pic>
        <p:nvPicPr>
          <p:cNvPr id="142" name="Obraz 7" descr=""/>
          <p:cNvPicPr/>
          <p:nvPr/>
        </p:nvPicPr>
        <p:blipFill>
          <a:blip r:embed="rId2"/>
          <a:stretch/>
        </p:blipFill>
        <p:spPr>
          <a:xfrm>
            <a:off x="6000840" y="4511160"/>
            <a:ext cx="2714400" cy="234648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TextShape 1"/>
          <p:cNvSpPr txBox="1"/>
          <p:nvPr/>
        </p:nvSpPr>
        <p:spPr>
          <a:xfrm>
            <a:off x="457200" y="274680"/>
            <a:ext cx="8229240" cy="1142640"/>
          </a:xfrm>
          <a:prstGeom prst="rect">
            <a:avLst/>
          </a:prstGeom>
          <a:noFill/>
          <a:ln>
            <a:noFill/>
          </a:ln>
        </p:spPr>
        <p:txBody>
          <a:bodyPr anchor="ctr"/>
          <a:p>
            <a:pPr algn="ctr">
              <a:lnSpc>
                <a:spcPct val="100000"/>
              </a:lnSpc>
            </a:pPr>
            <a:r>
              <a:rPr b="0" lang="pl-PL" sz="4400" spc="-1" strike="noStrike">
                <a:solidFill>
                  <a:srgbClr val="000000"/>
                </a:solidFill>
                <a:latin typeface="Calibri"/>
              </a:rPr>
              <a:t> </a:t>
            </a:r>
            <a:endParaRPr b="0" lang="pl-PL" sz="4400" spc="-1" strike="noStrike">
              <a:solidFill>
                <a:srgbClr val="000000"/>
              </a:solidFill>
              <a:latin typeface="Calibri"/>
            </a:endParaRPr>
          </a:p>
        </p:txBody>
      </p:sp>
      <p:pic>
        <p:nvPicPr>
          <p:cNvPr id="144" name="Symbol zastępczy zawartości 4" descr=""/>
          <p:cNvPicPr/>
          <p:nvPr/>
        </p:nvPicPr>
        <p:blipFill>
          <a:blip r:embed="rId1"/>
          <a:stretch/>
        </p:blipFill>
        <p:spPr>
          <a:xfrm>
            <a:off x="0" y="4000680"/>
            <a:ext cx="2625120" cy="2856960"/>
          </a:xfrm>
          <a:prstGeom prst="rect">
            <a:avLst/>
          </a:prstGeom>
          <a:ln w="76320">
            <a:solidFill>
              <a:srgbClr val="eaeaea"/>
            </a:solidFill>
            <a:miter/>
          </a:ln>
          <a:effectLst>
            <a:reflection algn="bl" blurRad="12700" dir="5400000" dist="5000" endPos="28000" rotWithShape="0" stA="33000" sy="-100000"/>
          </a:effectLst>
          <a:scene3d>
            <a:camera prst="orthographicFront"/>
            <a:lightRig dir="t" rig="threePt">
              <a:rot lat="0" lon="0" rev="2700000"/>
            </a:lightRig>
          </a:scene3d>
          <a:sp3d contourW="6350">
            <a:bevelT h="38100"/>
            <a:contourClr>
              <a:srgbClr val="c0c0c0"/>
            </a:contourClr>
          </a:sp3d>
        </p:spPr>
      </p:pic>
      <p:sp>
        <p:nvSpPr>
          <p:cNvPr id="145" name="TextShape 2"/>
          <p:cNvSpPr txBox="1"/>
          <p:nvPr/>
        </p:nvSpPr>
        <p:spPr>
          <a:xfrm>
            <a:off x="0" y="1600200"/>
            <a:ext cx="8214840" cy="452556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0" lang="pl-PL" sz="2000" spc="-1" strike="noStrike">
                <a:solidFill>
                  <a:srgbClr val="000000"/>
                </a:solidFill>
                <a:latin typeface="Calibri"/>
              </a:rPr>
              <a:t>Promieniowanie rentgenowskie w wielu krajach nazywane promieniowaniem X lub promieniami X .Dla pionierów medycyny sama myśl o zajrzeniu w głąb organizmu człowieka bez interwencji chirurgicznej zakrawałaby na czary. Rewolucją stało się odkrycie promieni rentgena (1895), dzięki którym prześwietlić było można żywego człowieka.</a:t>
            </a:r>
            <a:endParaRPr b="0" lang="pl-PL" sz="2000" spc="-1" strike="noStrike">
              <a:solidFill>
                <a:srgbClr val="000000"/>
              </a:solidFill>
              <a:latin typeface="Calibri"/>
            </a:endParaRPr>
          </a:p>
          <a:p>
            <a:pPr marL="343080" indent="-342720">
              <a:lnSpc>
                <a:spcPct val="100000"/>
              </a:lnSpc>
              <a:spcBef>
                <a:spcPts val="400"/>
              </a:spcBef>
            </a:pPr>
            <a:endParaRPr b="0" lang="pl-PL" sz="2000" spc="-1" strike="noStrike">
              <a:solidFill>
                <a:srgbClr val="000000"/>
              </a:solidFill>
              <a:latin typeface="Calibri"/>
            </a:endParaRPr>
          </a:p>
          <a:p>
            <a:pPr marL="343080" indent="-342720" algn="r">
              <a:lnSpc>
                <a:spcPct val="100000"/>
              </a:lnSpc>
              <a:spcBef>
                <a:spcPts val="479"/>
              </a:spcBef>
            </a:pPr>
            <a:r>
              <a:rPr b="1" lang="pl-PL" sz="2400" spc="-1" strike="noStrike">
                <a:solidFill>
                  <a:srgbClr val="000000"/>
                </a:solidFill>
                <a:latin typeface="Calibri"/>
              </a:rPr>
              <a:t>Wilhelm Roentgen </a:t>
            </a:r>
            <a:endParaRPr b="0" lang="pl-PL" sz="2400" spc="-1" strike="noStrike">
              <a:solidFill>
                <a:srgbClr val="000000"/>
              </a:solidFill>
              <a:latin typeface="Calibri"/>
            </a:endParaRPr>
          </a:p>
        </p:txBody>
      </p:sp>
      <p:pic>
        <p:nvPicPr>
          <p:cNvPr id="146" name="Obraz 5" descr=""/>
          <p:cNvPicPr/>
          <p:nvPr/>
        </p:nvPicPr>
        <p:blipFill>
          <a:blip r:embed="rId2"/>
          <a:stretch/>
        </p:blipFill>
        <p:spPr>
          <a:xfrm>
            <a:off x="5715000" y="4000680"/>
            <a:ext cx="2391840" cy="2856960"/>
          </a:xfrm>
          <a:prstGeom prst="rect">
            <a:avLst/>
          </a:prstGeom>
          <a:ln>
            <a:noFill/>
          </a:ln>
        </p:spPr>
      </p:pic>
      <p:sp>
        <p:nvSpPr>
          <p:cNvPr id="147" name="CustomShape 3"/>
          <p:cNvSpPr/>
          <p:nvPr/>
        </p:nvSpPr>
        <p:spPr>
          <a:xfrm>
            <a:off x="0" y="214200"/>
            <a:ext cx="9143640" cy="1432440"/>
          </a:xfrm>
          <a:prstGeom prst="rect">
            <a:avLst/>
          </a:prstGeom>
          <a:noFill/>
          <a:ln>
            <a:noFill/>
          </a:ln>
        </p:spPr>
        <p:style>
          <a:lnRef idx="0"/>
          <a:fillRef idx="0"/>
          <a:effectRef idx="0"/>
          <a:fontRef idx="minor"/>
        </p:style>
        <p:txBody>
          <a:bodyPr/>
          <a:p>
            <a:pPr algn="ctr">
              <a:lnSpc>
                <a:spcPct val="100000"/>
              </a:lnSpc>
            </a:pPr>
            <a:r>
              <a:rPr b="1" lang="pl-PL" sz="8800" spc="-1" strike="noStrike">
                <a:solidFill>
                  <a:srgbClr val="f3d9d7"/>
                </a:solidFill>
                <a:latin typeface="Calibri"/>
              </a:rPr>
              <a:t>Promień</a:t>
            </a:r>
            <a:r>
              <a:rPr b="1" lang="pl-PL" sz="5400" spc="-1" strike="noStrike">
                <a:solidFill>
                  <a:srgbClr val="f3d9d7"/>
                </a:solidFill>
                <a:latin typeface="Calibri"/>
              </a:rPr>
              <a:t> </a:t>
            </a:r>
            <a:r>
              <a:rPr b="1" lang="pl-PL" sz="8800" spc="-1" strike="noStrike">
                <a:solidFill>
                  <a:srgbClr val="f3d9d7"/>
                </a:solidFill>
                <a:latin typeface="Calibri"/>
              </a:rPr>
              <a:t>X</a:t>
            </a:r>
            <a:endParaRPr b="0" lang="pl-PL" sz="8800" spc="-1" strike="noStrike">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457200" y="274680"/>
            <a:ext cx="8229240" cy="1142640"/>
          </a:xfrm>
          <a:prstGeom prst="rect">
            <a:avLst/>
          </a:prstGeom>
          <a:noFill/>
          <a:ln>
            <a:noFill/>
          </a:ln>
        </p:spPr>
        <p:txBody>
          <a:bodyPr anchor="ctr"/>
          <a:p>
            <a:pPr algn="ctr">
              <a:lnSpc>
                <a:spcPct val="100000"/>
              </a:lnSpc>
            </a:pPr>
            <a:r>
              <a:rPr b="0" lang="pl-PL" sz="4400" spc="-1" strike="noStrike">
                <a:solidFill>
                  <a:srgbClr val="000000"/>
                </a:solidFill>
                <a:latin typeface="Calibri"/>
              </a:rPr>
              <a:t> </a:t>
            </a:r>
            <a:endParaRPr b="0" lang="pl-PL" sz="4400" spc="-1" strike="noStrike">
              <a:solidFill>
                <a:srgbClr val="000000"/>
              </a:solidFill>
              <a:latin typeface="Calibri"/>
            </a:endParaRPr>
          </a:p>
        </p:txBody>
      </p:sp>
      <p:pic>
        <p:nvPicPr>
          <p:cNvPr id="149" name="Symbol zastępczy zawartości 5" descr=""/>
          <p:cNvPicPr/>
          <p:nvPr/>
        </p:nvPicPr>
        <p:blipFill>
          <a:blip r:embed="rId1"/>
          <a:stretch/>
        </p:blipFill>
        <p:spPr>
          <a:xfrm>
            <a:off x="0" y="4429080"/>
            <a:ext cx="3649680" cy="2428560"/>
          </a:xfrm>
          <a:prstGeom prst="rect">
            <a:avLst/>
          </a:prstGeom>
          <a:ln w="76320">
            <a:solidFill>
              <a:srgbClr val="eaeaea"/>
            </a:solidFill>
            <a:miter/>
          </a:ln>
          <a:effectLst>
            <a:reflection algn="bl" blurRad="12700" dir="5400000" dist="5000" endPos="28000" rotWithShape="0" stA="33000" sy="-100000"/>
          </a:effectLst>
          <a:scene3d>
            <a:camera prst="orthographicFront"/>
            <a:lightRig dir="t" rig="threePt">
              <a:rot lat="0" lon="0" rev="2700000"/>
            </a:lightRig>
          </a:scene3d>
          <a:sp3d contourW="6350">
            <a:bevelT h="38100"/>
            <a:contourClr>
              <a:srgbClr val="c0c0c0"/>
            </a:contourClr>
          </a:sp3d>
        </p:spPr>
      </p:pic>
      <p:sp>
        <p:nvSpPr>
          <p:cNvPr id="150" name="TextShape 2"/>
          <p:cNvSpPr txBox="1"/>
          <p:nvPr/>
        </p:nvSpPr>
        <p:spPr>
          <a:xfrm>
            <a:off x="0" y="2000160"/>
            <a:ext cx="9143640" cy="485748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0" lang="pl-PL" sz="2000" spc="-1" strike="noStrike">
                <a:solidFill>
                  <a:srgbClr val="000000"/>
                </a:solidFill>
                <a:latin typeface="Calibri"/>
              </a:rPr>
              <a:t>Za najważniejsze osiągnięcia Ludwika Pasteura uznawane są wyniki prac z zakresu bakteriologii, które uwieńczone zostały opracowaniem pierwszej szczepionki ochronnej dla ludzi przeciw wściekliźnie.</a:t>
            </a:r>
            <a:br/>
            <a:r>
              <a:rPr b="0" lang="pl-PL" sz="2000" spc="-1" strike="noStrike">
                <a:solidFill>
                  <a:srgbClr val="000000"/>
                </a:solidFill>
                <a:latin typeface="Calibri"/>
              </a:rPr>
              <a:t>6 czerwca 1885 roku po raz pierwszy zastosowano szczepionkę przeciw wściekliźnie. Lek został podany 9-letniemu Józefowi Meisterowi pogryzionemu przez chorego na wściekliznę psa. Szczepionka uratowała życie chłopcu. Meister był pierwszą osobą wyleczoną z wścieklizny.</a:t>
            </a:r>
            <a:endParaRPr b="0" lang="pl-PL" sz="2000" spc="-1" strike="noStrike">
              <a:solidFill>
                <a:srgbClr val="000000"/>
              </a:solidFill>
              <a:latin typeface="Calibri"/>
            </a:endParaRPr>
          </a:p>
          <a:p>
            <a:pPr marL="343080" indent="-342720" algn="r">
              <a:lnSpc>
                <a:spcPct val="100000"/>
              </a:lnSpc>
              <a:spcBef>
                <a:spcPts val="479"/>
              </a:spcBef>
              <a:buClr>
                <a:srgbClr val="000000"/>
              </a:buClr>
              <a:buFont typeface="Arial"/>
              <a:buChar char="•"/>
            </a:pPr>
            <a:br/>
            <a:br/>
            <a:br/>
            <a:br/>
            <a:br/>
            <a:br/>
            <a:br/>
            <a:r>
              <a:rPr b="1" lang="pl-PL" sz="2400" spc="-1" strike="noStrike">
                <a:solidFill>
                  <a:srgbClr val="000000"/>
                </a:solidFill>
                <a:latin typeface="Calibri"/>
              </a:rPr>
              <a:t>Ludwik Pasteur</a:t>
            </a:r>
            <a:endParaRPr b="0" lang="pl-PL" sz="2400" spc="-1" strike="noStrike">
              <a:solidFill>
                <a:srgbClr val="000000"/>
              </a:solidFill>
              <a:latin typeface="Calibri"/>
            </a:endParaRPr>
          </a:p>
        </p:txBody>
      </p:sp>
      <p:sp>
        <p:nvSpPr>
          <p:cNvPr id="151" name="CustomShape 3"/>
          <p:cNvSpPr/>
          <p:nvPr/>
        </p:nvSpPr>
        <p:spPr>
          <a:xfrm>
            <a:off x="0" y="0"/>
            <a:ext cx="9143640" cy="1432440"/>
          </a:xfrm>
          <a:prstGeom prst="rect">
            <a:avLst/>
          </a:prstGeom>
          <a:noFill/>
          <a:ln>
            <a:noFill/>
          </a:ln>
        </p:spPr>
        <p:style>
          <a:lnRef idx="0"/>
          <a:fillRef idx="0"/>
          <a:effectRef idx="0"/>
          <a:fontRef idx="minor"/>
        </p:style>
        <p:txBody>
          <a:bodyPr/>
          <a:p>
            <a:pPr algn="ctr">
              <a:lnSpc>
                <a:spcPts val="1800"/>
              </a:lnSpc>
            </a:pPr>
            <a:r>
              <a:rPr b="1" lang="pl-PL" sz="8800" spc="-1" strike="noStrike">
                <a:solidFill>
                  <a:srgbClr val="b3e0f2"/>
                </a:solidFill>
                <a:latin typeface="Calibri"/>
              </a:rPr>
              <a:t>Szczepionki</a:t>
            </a:r>
            <a:endParaRPr b="0" lang="pl-PL" sz="8800" spc="-1" strike="noStrike">
              <a:latin typeface="Arial"/>
            </a:endParaRPr>
          </a:p>
        </p:txBody>
      </p:sp>
      <p:pic>
        <p:nvPicPr>
          <p:cNvPr id="152" name="Obraz 6" descr=""/>
          <p:cNvPicPr/>
          <p:nvPr/>
        </p:nvPicPr>
        <p:blipFill>
          <a:blip r:embed="rId2"/>
          <a:stretch/>
        </p:blipFill>
        <p:spPr>
          <a:xfrm>
            <a:off x="6807240" y="3857760"/>
            <a:ext cx="2084040" cy="2428560"/>
          </a:xfrm>
          <a:prstGeom prst="rect">
            <a:avLst/>
          </a:prstGeom>
          <a:ln>
            <a:noFill/>
          </a:ln>
        </p:spPr>
      </p:pic>
    </p:spTree>
  </p:cSld>
  <p:transition>
    <p:pull dir="u"/>
  </p:transition>
  <p:timing>
    <p:tnLst>
      <p:par>
        <p:cTn id="11" dur="indefinite" restart="never" nodeType="tmRoot">
          <p:childTnLst>
            <p:seq>
              <p:cTn id="12" dur="indefinite" nodeType="mainSeq">
                <p:childTnLst>
                  <p:par>
                    <p:cTn id="13" fill="hold">
                      <p:stCondLst>
                        <p:cond delay="indefinite"/>
                      </p:stCondLst>
                      <p:childTnLst>
                        <p:par>
                          <p:cTn id="14" fill="hold">
                            <p:stCondLst>
                              <p:cond delay="0"/>
                            </p:stCondLst>
                            <p:childTnLst>
                              <p:par>
                                <p:cTn id="15" nodeType="clickEffect" fill="hold" presetClass="entr" presetID="22" presetSubtype="4">
                                  <p:stCondLst>
                                    <p:cond delay="0"/>
                                  </p:stCondLst>
                                  <p:childTnLst>
                                    <p:set>
                                      <p:cBhvr>
                                        <p:cTn id="16" dur="1" fill="hold">
                                          <p:stCondLst>
                                            <p:cond delay="0"/>
                                          </p:stCondLst>
                                        </p:cTn>
                                        <p:tgtEl>
                                          <p:spTgt spid="150">
                                            <p:txEl>
                                              <p:pRg st="0" end="464"/>
                                            </p:txEl>
                                          </p:spTgt>
                                        </p:tgtEl>
                                        <p:attrNameLst>
                                          <p:attrName>style.visibility</p:attrName>
                                        </p:attrNameLst>
                                      </p:cBhvr>
                                      <p:to>
                                        <p:strVal val="visible"/>
                                      </p:to>
                                    </p:set>
                                    <p:animEffect filter="wipe(down)" transition="out">
                                      <p:cBhvr additive="repl">
                                        <p:cTn id="17" dur="500"/>
                                        <p:tgtEl>
                                          <p:spTgt spid="150">
                                            <p:txEl>
                                              <p:pRg st="0" end="464"/>
                                            </p:txEl>
                                          </p:spTgt>
                                        </p:tgtEl>
                                      </p:cBhvr>
                                    </p:animEffect>
                                  </p:childTnLst>
                                </p:cTn>
                              </p:par>
                            </p:childTnLst>
                          </p:cTn>
                        </p:par>
                      </p:childTnLst>
                    </p:cTn>
                  </p:par>
                  <p:par>
                    <p:cTn id="18" fill="hold">
                      <p:stCondLst>
                        <p:cond delay="indefinite"/>
                      </p:stCondLst>
                      <p:childTnLst>
                        <p:par>
                          <p:cTn id="19" fill="hold">
                            <p:stCondLst>
                              <p:cond delay="0"/>
                            </p:stCondLst>
                            <p:childTnLst>
                              <p:par>
                                <p:cTn id="20" nodeType="clickEffect" fill="hold" presetClass="entr" presetID="22" presetSubtype="4">
                                  <p:stCondLst>
                                    <p:cond delay="0"/>
                                  </p:stCondLst>
                                  <p:childTnLst>
                                    <p:set>
                                      <p:cBhvr>
                                        <p:cTn id="21" dur="1" fill="hold">
                                          <p:stCondLst>
                                            <p:cond delay="0"/>
                                          </p:stCondLst>
                                        </p:cTn>
                                        <p:tgtEl>
                                          <p:spTgt spid="150">
                                            <p:txEl>
                                              <p:pRg st="464" end="486"/>
                                            </p:txEl>
                                          </p:spTgt>
                                        </p:tgtEl>
                                        <p:attrNameLst>
                                          <p:attrName>style.visibility</p:attrName>
                                        </p:attrNameLst>
                                      </p:cBhvr>
                                      <p:to>
                                        <p:strVal val="visible"/>
                                      </p:to>
                                    </p:set>
                                    <p:animEffect filter="wipe(down)" transition="out">
                                      <p:cBhvr additive="repl">
                                        <p:cTn id="22" dur="500"/>
                                        <p:tgtEl>
                                          <p:spTgt spid="150">
                                            <p:txEl>
                                              <p:pRg st="464" end="48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457200" y="274680"/>
            <a:ext cx="8229240" cy="1142640"/>
          </a:xfrm>
          <a:prstGeom prst="rect">
            <a:avLst/>
          </a:prstGeom>
          <a:noFill/>
          <a:ln>
            <a:noFill/>
          </a:ln>
        </p:spPr>
        <p:txBody>
          <a:bodyPr anchor="ctr">
            <a:normAutofit/>
          </a:bodyPr>
          <a:p>
            <a:pPr algn="ctr">
              <a:lnSpc>
                <a:spcPct val="100000"/>
              </a:lnSpc>
            </a:pPr>
            <a:br/>
            <a:endParaRPr b="0" lang="pl-PL" sz="1800" spc="-1" strike="noStrike">
              <a:solidFill>
                <a:srgbClr val="000000"/>
              </a:solidFill>
              <a:latin typeface="Calibri"/>
            </a:endParaRPr>
          </a:p>
        </p:txBody>
      </p:sp>
      <p:pic>
        <p:nvPicPr>
          <p:cNvPr id="154" name="Symbol zastępczy zawartości 5" descr=""/>
          <p:cNvPicPr/>
          <p:nvPr/>
        </p:nvPicPr>
        <p:blipFill>
          <a:blip r:embed="rId1"/>
          <a:stretch/>
        </p:blipFill>
        <p:spPr>
          <a:xfrm>
            <a:off x="0" y="4721400"/>
            <a:ext cx="3357360" cy="2136240"/>
          </a:xfrm>
          <a:prstGeom prst="rect">
            <a:avLst/>
          </a:prstGeom>
          <a:ln w="88920">
            <a:solidFill>
              <a:srgbClr val="000000"/>
            </a:solidFill>
            <a:miter/>
          </a:ln>
          <a:effectLst>
            <a:innerShdw blurRad="76200">
              <a:srgbClr val="000000"/>
            </a:innerShdw>
          </a:effectLst>
        </p:spPr>
      </p:pic>
      <p:sp>
        <p:nvSpPr>
          <p:cNvPr id="155" name="TextShape 2"/>
          <p:cNvSpPr txBox="1"/>
          <p:nvPr/>
        </p:nvSpPr>
        <p:spPr>
          <a:xfrm>
            <a:off x="0" y="1785960"/>
            <a:ext cx="8686440" cy="433980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1" lang="pl-PL" sz="2000" spc="-1" strike="noStrike">
                <a:solidFill>
                  <a:srgbClr val="000000"/>
                </a:solidFill>
                <a:latin typeface="Calibri"/>
              </a:rPr>
              <a:t>Układ okresowy pierwiastków</a:t>
            </a:r>
            <a:r>
              <a:rPr b="0" lang="pl-PL" sz="2000" spc="-1" strike="noStrike">
                <a:solidFill>
                  <a:srgbClr val="000000"/>
                </a:solidFill>
                <a:latin typeface="Calibri"/>
              </a:rPr>
              <a:t> (potocznie: tablica Mendelejewa) – zestawienie wszystkich pierwiastków chemicznych w postaci rozbudowanej tabeli, uporządkowanych według ich rosnącej liczby atomowej, grupujące pierwiastki według ich cyklicznie powtarzających się podobieństw właściwości, zgodnie z prawem okresowości Dmitrija Mendelejewa.</a:t>
            </a:r>
            <a:endParaRPr b="0" lang="pl-PL"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pl-PL" sz="2000" spc="-1" strike="noStrike">
                <a:solidFill>
                  <a:srgbClr val="000000"/>
                </a:solidFill>
                <a:latin typeface="Calibri"/>
              </a:rPr>
              <a:t>Użyteczność układu okresowego wynika z faktu, że w prostej formie przedstawia on zależność właściwości chemicznych pierwiastków i pośrednio także ich prostych związków chemicznych od liczby występujących w nich protonów i elektronów.</a:t>
            </a:r>
            <a:endParaRPr b="0" lang="pl-PL" sz="2000" spc="-1" strike="noStrike">
              <a:solidFill>
                <a:srgbClr val="000000"/>
              </a:solidFill>
              <a:latin typeface="Calibri"/>
            </a:endParaRPr>
          </a:p>
          <a:p>
            <a:pPr algn="r">
              <a:lnSpc>
                <a:spcPct val="100000"/>
              </a:lnSpc>
              <a:spcBef>
                <a:spcPts val="479"/>
              </a:spcBef>
            </a:pPr>
            <a:endParaRPr b="0" lang="pl-PL" sz="2000" spc="-1" strike="noStrike">
              <a:solidFill>
                <a:srgbClr val="000000"/>
              </a:solidFill>
              <a:latin typeface="Calibri"/>
            </a:endParaRPr>
          </a:p>
          <a:p>
            <a:pPr marL="343080" indent="-342720" algn="r">
              <a:lnSpc>
                <a:spcPct val="100000"/>
              </a:lnSpc>
              <a:spcBef>
                <a:spcPts val="479"/>
              </a:spcBef>
            </a:pPr>
            <a:r>
              <a:rPr b="1" lang="pl-PL" sz="2400" spc="-1" strike="noStrike">
                <a:solidFill>
                  <a:srgbClr val="000000"/>
                </a:solidFill>
                <a:latin typeface="Calibri"/>
              </a:rPr>
              <a:t>         </a:t>
            </a:r>
            <a:r>
              <a:rPr b="1" lang="pl-PL" sz="2400" spc="-1" strike="noStrike">
                <a:solidFill>
                  <a:srgbClr val="000000"/>
                </a:solidFill>
                <a:latin typeface="Calibri"/>
              </a:rPr>
              <a:t>Dimitrij </a:t>
            </a:r>
            <a:br/>
            <a:r>
              <a:rPr b="1" lang="pl-PL" sz="2400" spc="-1" strike="noStrike">
                <a:solidFill>
                  <a:srgbClr val="000000"/>
                </a:solidFill>
                <a:latin typeface="Calibri"/>
              </a:rPr>
              <a:t>Mendelejew</a:t>
            </a:r>
            <a:endParaRPr b="0" lang="pl-PL" sz="2400" spc="-1" strike="noStrike">
              <a:solidFill>
                <a:srgbClr val="000000"/>
              </a:solidFill>
              <a:latin typeface="Calibri"/>
            </a:endParaRPr>
          </a:p>
          <a:p>
            <a:pPr>
              <a:lnSpc>
                <a:spcPct val="100000"/>
              </a:lnSpc>
              <a:spcBef>
                <a:spcPts val="400"/>
              </a:spcBef>
            </a:pPr>
            <a:endParaRPr b="0" lang="pl-PL" sz="2400" spc="-1" strike="noStrike">
              <a:solidFill>
                <a:srgbClr val="000000"/>
              </a:solidFill>
              <a:latin typeface="Calibri"/>
            </a:endParaRPr>
          </a:p>
        </p:txBody>
      </p:sp>
      <p:sp>
        <p:nvSpPr>
          <p:cNvPr id="156" name="CustomShape 3"/>
          <p:cNvSpPr/>
          <p:nvPr/>
        </p:nvSpPr>
        <p:spPr>
          <a:xfrm>
            <a:off x="0" y="0"/>
            <a:ext cx="9143640" cy="1432440"/>
          </a:xfrm>
          <a:prstGeom prst="rect">
            <a:avLst/>
          </a:prstGeom>
          <a:noFill/>
          <a:ln>
            <a:noFill/>
          </a:ln>
        </p:spPr>
        <p:style>
          <a:lnRef idx="0"/>
          <a:fillRef idx="0"/>
          <a:effectRef idx="0"/>
          <a:fontRef idx="minor"/>
        </p:style>
        <p:txBody>
          <a:bodyPr/>
          <a:p>
            <a:pPr algn="ctr">
              <a:lnSpc>
                <a:spcPts val="2646"/>
              </a:lnSpc>
            </a:pPr>
            <a:r>
              <a:rPr b="1" lang="pl-PL" sz="8800" spc="199" strike="noStrike">
                <a:solidFill>
                  <a:srgbClr val="f8fcf2"/>
                </a:solidFill>
                <a:latin typeface="Calibri"/>
              </a:rPr>
              <a:t>Układ okresowy </a:t>
            </a:r>
            <a:endParaRPr b="0" lang="pl-PL" sz="8800" spc="-1" strike="noStrike">
              <a:latin typeface="Arial"/>
            </a:endParaRPr>
          </a:p>
        </p:txBody>
      </p:sp>
      <p:pic>
        <p:nvPicPr>
          <p:cNvPr id="157" name="Obraz 6" descr=""/>
          <p:cNvPicPr/>
          <p:nvPr/>
        </p:nvPicPr>
        <p:blipFill>
          <a:blip r:embed="rId2"/>
          <a:stretch/>
        </p:blipFill>
        <p:spPr>
          <a:xfrm>
            <a:off x="4929120" y="4448160"/>
            <a:ext cx="1999800" cy="2409480"/>
          </a:xfrm>
          <a:prstGeom prst="rect">
            <a:avLst/>
          </a:prstGeom>
          <a:ln>
            <a:noFill/>
          </a:ln>
        </p:spPr>
      </p:pic>
    </p:spTree>
  </p:cSld>
  <p:transition>
    <p:wheel spokes="3"/>
  </p:transition>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457200" y="274680"/>
            <a:ext cx="8229240" cy="1142640"/>
          </a:xfrm>
          <a:prstGeom prst="rect">
            <a:avLst/>
          </a:prstGeom>
          <a:noFill/>
          <a:ln>
            <a:noFill/>
          </a:ln>
        </p:spPr>
        <p:txBody>
          <a:bodyPr anchor="ctr"/>
          <a:p>
            <a:pPr algn="ctr">
              <a:lnSpc>
                <a:spcPct val="100000"/>
              </a:lnSpc>
            </a:pPr>
            <a:r>
              <a:rPr b="0" lang="pl-PL" sz="4400" spc="-1" strike="noStrike">
                <a:solidFill>
                  <a:srgbClr val="000000"/>
                </a:solidFill>
                <a:latin typeface="Calibri"/>
              </a:rPr>
              <a:t> </a:t>
            </a:r>
            <a:endParaRPr b="0" lang="pl-PL" sz="4400" spc="-1" strike="noStrike">
              <a:solidFill>
                <a:srgbClr val="000000"/>
              </a:solidFill>
              <a:latin typeface="Calibri"/>
            </a:endParaRPr>
          </a:p>
        </p:txBody>
      </p:sp>
      <p:pic>
        <p:nvPicPr>
          <p:cNvPr id="159" name="Symbol zastępczy zawartości 5" descr=""/>
          <p:cNvPicPr/>
          <p:nvPr/>
        </p:nvPicPr>
        <p:blipFill>
          <a:blip r:embed="rId1"/>
          <a:stretch/>
        </p:blipFill>
        <p:spPr>
          <a:xfrm>
            <a:off x="0" y="4714920"/>
            <a:ext cx="3407040" cy="2142720"/>
          </a:xfrm>
          <a:prstGeom prst="rect">
            <a:avLst/>
          </a:prstGeom>
          <a:ln>
            <a:noFill/>
          </a:ln>
        </p:spPr>
      </p:pic>
      <p:sp>
        <p:nvSpPr>
          <p:cNvPr id="160" name="TextShape 2"/>
          <p:cNvSpPr txBox="1"/>
          <p:nvPr/>
        </p:nvSpPr>
        <p:spPr>
          <a:xfrm>
            <a:off x="0" y="1071720"/>
            <a:ext cx="8686440" cy="505440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0" lang="pl-PL" sz="2000" spc="-1" strike="noStrike">
                <a:solidFill>
                  <a:srgbClr val="000000"/>
                </a:solidFill>
                <a:latin typeface="Calibri"/>
              </a:rPr>
              <a:t>stworzony w 1838 przez Samuela Morse’a i Alfreda Vaila sposób reprezentacji alfabetu, cyfr i znaków specjalnych za pomocą dźwięków, błysków światła, impulsów elektrycznych lub znaków popularnie zwanych kreską i kropką.</a:t>
            </a:r>
            <a:endParaRPr b="0" lang="pl-PL"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pl-PL" sz="2000" spc="-1" strike="noStrike">
                <a:solidFill>
                  <a:srgbClr val="000000"/>
                </a:solidFill>
                <a:latin typeface="Calibri"/>
              </a:rPr>
              <a:t>Wszystkie znaki reprezentowane są przez kilkuelementowe serie sygnałów – krótkich (kropek) i długich (kresek). Kreska powinna trwać co najmniej tyle czasu, co trzy kropki. Odstęp pomiędzy elementami znaku powinien trwać jedną kropkę. Odstęp pomiędzy poszczególnymi znakami – trzy kropki. Odstęp pomiędzy grupami znaków – siedem kropek.</a:t>
            </a:r>
            <a:endParaRPr b="0" lang="pl-PL" sz="2000" spc="-1" strike="noStrike">
              <a:solidFill>
                <a:srgbClr val="000000"/>
              </a:solidFill>
              <a:latin typeface="Calibri"/>
            </a:endParaRPr>
          </a:p>
          <a:p>
            <a:pPr marL="343080" indent="-342720" algn="r">
              <a:lnSpc>
                <a:spcPct val="100000"/>
              </a:lnSpc>
              <a:spcBef>
                <a:spcPts val="479"/>
              </a:spcBef>
              <a:buClr>
                <a:srgbClr val="000000"/>
              </a:buClr>
              <a:buFont typeface="Arial"/>
              <a:buChar char="•"/>
            </a:pPr>
            <a:r>
              <a:rPr b="1" lang="pl-PL" sz="2400" spc="-1" strike="noStrike">
                <a:solidFill>
                  <a:srgbClr val="000000"/>
                </a:solidFill>
                <a:latin typeface="Calibri"/>
              </a:rPr>
              <a:t>Samuel Morse</a:t>
            </a:r>
            <a:endParaRPr b="0" lang="pl-PL" sz="2400" spc="-1" strike="noStrike">
              <a:solidFill>
                <a:srgbClr val="000000"/>
              </a:solidFill>
              <a:latin typeface="Calibri"/>
            </a:endParaRPr>
          </a:p>
          <a:p>
            <a:pPr>
              <a:lnSpc>
                <a:spcPct val="100000"/>
              </a:lnSpc>
              <a:spcBef>
                <a:spcPts val="561"/>
              </a:spcBef>
            </a:pPr>
            <a:endParaRPr b="0" lang="pl-PL" sz="2400" spc="-1" strike="noStrike">
              <a:solidFill>
                <a:srgbClr val="000000"/>
              </a:solidFill>
              <a:latin typeface="Calibri"/>
            </a:endParaRPr>
          </a:p>
        </p:txBody>
      </p:sp>
      <p:sp>
        <p:nvSpPr>
          <p:cNvPr id="161" name="CustomShape 3"/>
          <p:cNvSpPr/>
          <p:nvPr/>
        </p:nvSpPr>
        <p:spPr>
          <a:xfrm>
            <a:off x="2097720" y="0"/>
            <a:ext cx="4753080" cy="914760"/>
          </a:xfrm>
          <a:prstGeom prst="rect">
            <a:avLst/>
          </a:prstGeom>
          <a:noFill/>
          <a:ln>
            <a:noFill/>
          </a:ln>
        </p:spPr>
        <p:style>
          <a:lnRef idx="0"/>
          <a:fillRef idx="0"/>
          <a:effectRef idx="0"/>
          <a:fontRef idx="minor"/>
        </p:style>
        <p:txBody>
          <a:bodyPr/>
          <a:p>
            <a:pPr algn="ctr">
              <a:lnSpc>
                <a:spcPct val="100000"/>
              </a:lnSpc>
            </a:pPr>
            <a:r>
              <a:rPr b="1" lang="pl-PL" sz="5400" spc="-1" strike="noStrike">
                <a:latin typeface="Calibri"/>
              </a:rPr>
              <a:t>Alfabet Morse’a</a:t>
            </a:r>
            <a:endParaRPr b="0" lang="pl-PL" sz="5400" spc="-1" strike="noStrike">
              <a:latin typeface="Arial"/>
            </a:endParaRPr>
          </a:p>
        </p:txBody>
      </p:sp>
      <p:pic>
        <p:nvPicPr>
          <p:cNvPr id="162" name="Obraz 6" descr=""/>
          <p:cNvPicPr/>
          <p:nvPr/>
        </p:nvPicPr>
        <p:blipFill>
          <a:blip r:embed="rId2"/>
          <a:stretch/>
        </p:blipFill>
        <p:spPr>
          <a:xfrm>
            <a:off x="6786720" y="4417200"/>
            <a:ext cx="1823760" cy="2440440"/>
          </a:xfrm>
          <a:prstGeom prst="rect">
            <a:avLst/>
          </a:prstGeom>
          <a:ln>
            <a:noFill/>
          </a:ln>
        </p:spPr>
      </p:pic>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457200" y="274680"/>
            <a:ext cx="8229240" cy="1142640"/>
          </a:xfrm>
          <a:prstGeom prst="rect">
            <a:avLst/>
          </a:prstGeom>
          <a:noFill/>
          <a:ln>
            <a:noFill/>
          </a:ln>
        </p:spPr>
        <p:txBody>
          <a:bodyPr anchor="ctr">
            <a:normAutofit/>
          </a:bodyPr>
          <a:p>
            <a:pPr algn="ctr">
              <a:lnSpc>
                <a:spcPct val="100000"/>
              </a:lnSpc>
            </a:pPr>
            <a:br/>
            <a:endParaRPr b="0" lang="pl-PL" sz="1800" spc="-1" strike="noStrike">
              <a:solidFill>
                <a:srgbClr val="000000"/>
              </a:solidFill>
              <a:latin typeface="Calibri"/>
            </a:endParaRPr>
          </a:p>
        </p:txBody>
      </p:sp>
      <p:pic>
        <p:nvPicPr>
          <p:cNvPr id="164" name="Symbol zastępczy zawartości 6" descr=""/>
          <p:cNvPicPr/>
          <p:nvPr/>
        </p:nvPicPr>
        <p:blipFill>
          <a:blip r:embed="rId1"/>
          <a:stretch/>
        </p:blipFill>
        <p:spPr>
          <a:xfrm>
            <a:off x="0" y="3952800"/>
            <a:ext cx="2285640" cy="2904840"/>
          </a:xfrm>
          <a:prstGeom prst="rect">
            <a:avLst/>
          </a:prstGeom>
          <a:ln w="38160">
            <a:solidFill>
              <a:srgbClr val="000000"/>
            </a:solidFill>
            <a:miter/>
          </a:ln>
          <a:effectLst>
            <a:outerShdw algn="tl" blurRad="50800" dir="2700000" dist="38100" rotWithShape="0">
              <a:srgbClr val="000000">
                <a:alpha val="43000"/>
              </a:srgbClr>
            </a:outerShdw>
          </a:effectLst>
        </p:spPr>
      </p:pic>
      <p:sp>
        <p:nvSpPr>
          <p:cNvPr id="165" name="TextShape 2"/>
          <p:cNvSpPr txBox="1"/>
          <p:nvPr/>
        </p:nvSpPr>
        <p:spPr>
          <a:xfrm>
            <a:off x="0" y="1600200"/>
            <a:ext cx="8686440" cy="452556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0" lang="pl-PL" sz="2000" spc="-1" strike="noStrike">
                <a:solidFill>
                  <a:srgbClr val="000000"/>
                </a:solidFill>
                <a:latin typeface="Calibri"/>
              </a:rPr>
              <a:t>Epoka oświetlenia elektrycznego rozpoczęła się w 1879 roku. Wówczas </a:t>
            </a:r>
            <a:r>
              <a:rPr b="1" lang="pl-PL" sz="2000" spc="-1" strike="noStrike">
                <a:solidFill>
                  <a:srgbClr val="000000"/>
                </a:solidFill>
                <a:latin typeface="Calibri"/>
              </a:rPr>
              <a:t>Tomas Edison </a:t>
            </a:r>
            <a:r>
              <a:rPr b="0" lang="pl-PL" sz="2000" spc="-1" strike="noStrike">
                <a:solidFill>
                  <a:srgbClr val="000000"/>
                </a:solidFill>
                <a:latin typeface="Calibri"/>
              </a:rPr>
              <a:t>wynalazł żarówkę.</a:t>
            </a:r>
            <a:br/>
            <a:r>
              <a:rPr b="0" lang="pl-PL" sz="2000" spc="-1" strike="noStrike">
                <a:solidFill>
                  <a:srgbClr val="000000"/>
                </a:solidFill>
                <a:latin typeface="Calibri"/>
              </a:rPr>
              <a:t>- Na początku jego żarówka świeciła raptem 8 minut - wyjaśnia w </a:t>
            </a:r>
            <a:r>
              <a:rPr b="0" lang="pl-PL" sz="2000" spc="-1" strike="noStrike" u="sng">
                <a:solidFill>
                  <a:srgbClr val="0000ff"/>
                </a:solidFill>
                <a:uFillTx/>
                <a:latin typeface="Calibri"/>
                <a:hlinkClick r:id="rId2"/>
              </a:rPr>
              <a:t>"Czwartym </a:t>
            </a:r>
            <a:r>
              <a:rPr b="0" lang="pl-PL" sz="2000" spc="-1" strike="noStrike" u="sng">
                <a:solidFill>
                  <a:srgbClr val="0000ff"/>
                </a:solidFill>
                <a:uFillTx/>
                <a:latin typeface="Calibri"/>
                <a:hlinkClick r:id="rId3"/>
              </a:rPr>
              <a:t>wymiarze„</a:t>
            </a:r>
            <a:r>
              <a:rPr b="0" lang="pl-PL" sz="2000" spc="-1" strike="noStrike" u="sng">
                <a:solidFill>
                  <a:srgbClr val="000000"/>
                </a:solidFill>
                <a:uFillTx/>
                <a:latin typeface="Calibri"/>
              </a:rPr>
              <a:t> </a:t>
            </a:r>
            <a:r>
              <a:rPr b="0" lang="pl-PL" sz="2000" spc="-1" strike="noStrike">
                <a:solidFill>
                  <a:srgbClr val="000000"/>
                </a:solidFill>
                <a:latin typeface="Calibri"/>
              </a:rPr>
              <a:t>specjalista.  Z czasem doszedł do 100 godzin. Rok po roku wynajdywano kolejne ulepszenia, które sprawiały ewolucję żarówki jako narzędzia.</a:t>
            </a:r>
            <a:endParaRPr b="0" lang="pl-PL" sz="2000" spc="-1" strike="noStrike">
              <a:solidFill>
                <a:srgbClr val="000000"/>
              </a:solidFill>
              <a:latin typeface="Calibri"/>
            </a:endParaRPr>
          </a:p>
          <a:p>
            <a:pPr marL="343080" indent="-342720" algn="r">
              <a:lnSpc>
                <a:spcPct val="100000"/>
              </a:lnSpc>
              <a:spcBef>
                <a:spcPts val="479"/>
              </a:spcBef>
              <a:buClr>
                <a:srgbClr val="000000"/>
              </a:buClr>
              <a:buFont typeface="Arial"/>
              <a:buChar char="•"/>
            </a:pPr>
            <a:br/>
            <a:r>
              <a:rPr b="1" lang="pl-PL" sz="2400" spc="-1" strike="noStrike">
                <a:solidFill>
                  <a:srgbClr val="000000"/>
                </a:solidFill>
                <a:latin typeface="Calibri"/>
              </a:rPr>
              <a:t>Tomas Edison</a:t>
            </a:r>
            <a:endParaRPr b="0" lang="pl-PL" sz="2400" spc="-1" strike="noStrike">
              <a:solidFill>
                <a:srgbClr val="000000"/>
              </a:solidFill>
              <a:latin typeface="Calibri"/>
            </a:endParaRPr>
          </a:p>
        </p:txBody>
      </p:sp>
      <p:sp>
        <p:nvSpPr>
          <p:cNvPr id="166" name="CustomShape 3"/>
          <p:cNvSpPr/>
          <p:nvPr/>
        </p:nvSpPr>
        <p:spPr>
          <a:xfrm>
            <a:off x="0" y="0"/>
            <a:ext cx="9143640" cy="1432440"/>
          </a:xfrm>
          <a:prstGeom prst="rect">
            <a:avLst/>
          </a:prstGeom>
          <a:noFill/>
          <a:ln>
            <a:noFill/>
          </a:ln>
        </p:spPr>
        <p:style>
          <a:lnRef idx="0"/>
          <a:fillRef idx="0"/>
          <a:effectRef idx="0"/>
          <a:fontRef idx="minor"/>
        </p:style>
        <p:txBody>
          <a:bodyPr/>
          <a:p>
            <a:pPr algn="ctr">
              <a:lnSpc>
                <a:spcPct val="100000"/>
              </a:lnSpc>
            </a:pPr>
            <a:r>
              <a:rPr b="1" lang="pl-PL" sz="8800" spc="-1" strike="noStrike">
                <a:solidFill>
                  <a:srgbClr val="9278b5"/>
                </a:solidFill>
                <a:latin typeface="Calibri"/>
              </a:rPr>
              <a:t>Żarówka</a:t>
            </a:r>
            <a:endParaRPr b="0" lang="pl-PL" sz="8800" spc="-1" strike="noStrike">
              <a:latin typeface="Arial"/>
            </a:endParaRPr>
          </a:p>
        </p:txBody>
      </p:sp>
      <p:pic>
        <p:nvPicPr>
          <p:cNvPr id="167" name="Obraz 7" descr=""/>
          <p:cNvPicPr/>
          <p:nvPr/>
        </p:nvPicPr>
        <p:blipFill>
          <a:blip r:embed="rId4"/>
          <a:stretch/>
        </p:blipFill>
        <p:spPr>
          <a:xfrm>
            <a:off x="6715080" y="4188600"/>
            <a:ext cx="2123640" cy="2669040"/>
          </a:xfrm>
          <a:prstGeom prst="rect">
            <a:avLst/>
          </a:prstGeom>
          <a:ln>
            <a:noFill/>
          </a:ln>
        </p:spPr>
      </p:pic>
    </p:spTree>
  </p:cSld>
  <p:transition>
    <p:newsflash/>
  </p:transition>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144</TotalTime>
  <Application>LibreOffice/5.4.2.2$Windows_X86_64 LibreOffice_project/22b09f6418e8c2d508a9eaf86b2399209b0990f4</Application>
  <Words>361</Words>
  <Paragraphs>51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2019-01-04T18:03:33Z</dcterms:created>
  <dc:creator>ASUS</dc:creator>
  <dc:description/>
  <dc:language>pl-PL</dc:language>
  <cp:lastModifiedBy/>
  <dcterms:modified xsi:type="dcterms:W3CDTF">2019-01-08T12:08:23Z</dcterms:modified>
  <cp:revision>16</cp:revision>
  <dc:subject/>
  <dc:title>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Pokaz na ekranie (4:3)</vt:lpwstr>
  </property>
  <property fmtid="{D5CDD505-2E9C-101B-9397-08002B2CF9AE}" pid="9" name="ScaleCrop">
    <vt:bool>0</vt:bool>
  </property>
  <property fmtid="{D5CDD505-2E9C-101B-9397-08002B2CF9AE}" pid="10" name="ShareDoc">
    <vt:bool>0</vt:bool>
  </property>
  <property fmtid="{D5CDD505-2E9C-101B-9397-08002B2CF9AE}" pid="11" name="Slides">
    <vt:i4>11</vt:i4>
  </property>
</Properties>
</file>