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0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22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1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48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49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33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213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50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43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9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69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68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12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58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46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01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8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54C0-91B1-419D-9D7F-DAD01DAFE0D3}" type="datetimeFigureOut">
              <a:rPr lang="pl-PL" smtClean="0"/>
              <a:t>2019-11-19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0950-A8BE-48F0-80BD-CD391B7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269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12835" y="2350271"/>
            <a:ext cx="9001462" cy="2387600"/>
          </a:xfrm>
        </p:spPr>
        <p:txBody>
          <a:bodyPr>
            <a:noAutofit/>
          </a:bodyPr>
          <a:lstStyle/>
          <a:p>
            <a:r>
              <a:rPr lang="pl-PL" sz="7200" dirty="0" smtClean="0"/>
              <a:t>Bogowie Olimpijscy i ich atrybuty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40823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Ares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6727976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Był bogiem wojny i męstwa żołnierskiego. Nosił zbroję, tarczę i miecz. Pojawiał się na polach bitew w towarzystwie złowrogich bóstw strachu, trwogi, niezgody i śmierci.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1269370"/>
            <a:ext cx="3834790" cy="5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Hermes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3360" y="1912413"/>
            <a:ext cx="7972697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To posłaniec bogów. Jest bogiem dróg, podróżnych, złodziei, kupców. Aby szybko się poruszać, nosił cudowne sandały ze skrzydłami. Jego symbolem była laska, której dotknięcie godziło skłócone osoby.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0" y="1698173"/>
            <a:ext cx="3402003" cy="48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Hefajstos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To bóg ognia i patron kowali. W swojej kuźni, znajdującej się we wnętrzu wulkanu Etna na Sycylii, wykuwał pioruny dla Zeusa. Atrybutem Hefajstosa były narzędzia kowalskie, młot i kowadło.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303" y="3541933"/>
            <a:ext cx="5538330" cy="31278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05" y="3541933"/>
            <a:ext cx="3086346" cy="31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6600" i="1" dirty="0" smtClean="0">
                <a:latin typeface="Bell MT" panose="02020503060305020303" pitchFamily="18" charset="0"/>
              </a:rPr>
              <a:t>Wykonała Julia </a:t>
            </a:r>
            <a:r>
              <a:rPr lang="pl-PL" sz="6600" i="1" dirty="0" err="1" smtClean="0">
                <a:latin typeface="Bell MT" panose="02020503060305020303" pitchFamily="18" charset="0"/>
              </a:rPr>
              <a:t>Jagusztyn</a:t>
            </a:r>
            <a:endParaRPr lang="pl-PL" sz="6600" i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0198" y="598790"/>
            <a:ext cx="6970316" cy="4979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Grecy wierzyli, że każdy z bogów opiekuje się określoną dziedziną życia. Bogowie zamieszkiwali górę Olimp. Sprawowali wszelką władzę nad ludźmi i decydowali o ich istnieniu, życiu lub śmierci. Pili boski nektar i jedli ambrozję, która dawała im nieśmiertelność i urodę. Bóstwa ukazywano zazwyczaj z ich atrybutami. Były to najczęściej przedmioty stanowiące znaki rozpoznawcze każdego z bóstw lub poświęcone im zwierzęta.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490" y="130630"/>
            <a:ext cx="4393339" cy="65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Zeus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4" y="2146672"/>
            <a:ext cx="5970332" cy="3756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To najważniejszy </a:t>
            </a:r>
            <a:r>
              <a:rPr lang="pl-PL" sz="2400" dirty="0"/>
              <a:t>B</a:t>
            </a:r>
            <a:r>
              <a:rPr lang="pl-PL" sz="2400" dirty="0" smtClean="0"/>
              <a:t>óg starożytnych Greków. Władca nieba i ziemi, nazywany „ojcem bogów i ludzi”. Jego główny atrybut to piorun. Pałac Zeusa znajdował się na wierzchołku Olimpu.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890" y="1766104"/>
            <a:ext cx="4598953" cy="47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Hera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To żona Zeusa, bogini niebios i płodności, patronka macierzyństwa, opiekunka małżeństw, piękna i rodziny. Jej znakami rozpoznawczymi były granat i paw.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760751"/>
            <a:ext cx="2823074" cy="28230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515" y="3760751"/>
            <a:ext cx="3434908" cy="28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Atena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3"/>
            <a:ext cx="6832479" cy="388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Była córką Zeusa, bogini mądrości, sztuki, sprawowała opiekę nad uczonymi, mówcami i politykami. Jej atrybutami, jako patronki wojny sprawiedliwej, były tarcza i włócznia.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58" y="1580606"/>
            <a:ext cx="3435533" cy="49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Posejdon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0193" y="2096064"/>
            <a:ext cx="6447363" cy="4082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To brat Zeusa, bóg mórz, trzęsień ziemi, żeglarzy i rybaków. Był przedstawiany z trójzębem w dłoni na rydwanie.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2096063"/>
            <a:ext cx="3788228" cy="40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Hades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4193" y="1958781"/>
            <a:ext cx="5532963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To brat Zeusa, był władcą świata zmarłych do którego po śmierci trafiały ludzkie dusze. Wejście do podziemnej krainy strzegł trójgłowy pies Cerber.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5" y="524043"/>
            <a:ext cx="2823755" cy="28237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6" y="3935959"/>
            <a:ext cx="4776890" cy="26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Afrodyta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1025" y="2054484"/>
            <a:ext cx="8472106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W mitologii greckiej bogini miłości, piękna, kwiatów, pożądania i płodności. Najbardziej urodziwa z bogiń antycznych mitów. Opiekowała się zakochanymi i zsyłała odwzajemnioną miłość. Atrybutami Afrodyty były gołąb i jabłko.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5" y="306636"/>
            <a:ext cx="2402070" cy="35954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94" y="200326"/>
            <a:ext cx="1652588" cy="17355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78" y="3902052"/>
            <a:ext cx="4519748" cy="28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Apollo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Uważany za boga piękna, światła, życia, śmierci, zarazy, muzyki, wróżb, prawdy, prawa, porządku, patrona sztuki i poezji, przewodnika muz, natchnienia, lecznictwa i uzdrawiania, łucznictwa, kawalerów, wieszczek. Jednym z jego atrybutów była lira.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89" y="3943632"/>
            <a:ext cx="2664823" cy="27458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63" y="3917687"/>
            <a:ext cx="211049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93</TotalTime>
  <Words>413</Words>
  <Application>Microsoft Office PowerPoint</Application>
  <PresentationFormat>Niestandardowy</PresentationFormat>
  <Paragraphs>23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Damask</vt:lpstr>
      <vt:lpstr>Bogowie Olimpijscy i ich atrybuty</vt:lpstr>
      <vt:lpstr>Prezentacja programu PowerPoint</vt:lpstr>
      <vt:lpstr>Zeus</vt:lpstr>
      <vt:lpstr>Hera</vt:lpstr>
      <vt:lpstr>Atena</vt:lpstr>
      <vt:lpstr>Posejdon</vt:lpstr>
      <vt:lpstr>Hades</vt:lpstr>
      <vt:lpstr>Afrodyta</vt:lpstr>
      <vt:lpstr>Apollo</vt:lpstr>
      <vt:lpstr>Ares</vt:lpstr>
      <vt:lpstr>Hermes</vt:lpstr>
      <vt:lpstr>Hefajstos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Bogowie Olimpijscy i ich atrybuty</dc:title>
  <dc:creator>Użytkownik systemu Windows</dc:creator>
  <cp:lastModifiedBy>Nauczyciel</cp:lastModifiedBy>
  <cp:revision>13</cp:revision>
  <dcterms:created xsi:type="dcterms:W3CDTF">2019-11-09T11:12:42Z</dcterms:created>
  <dcterms:modified xsi:type="dcterms:W3CDTF">2019-11-19T07:34:49Z</dcterms:modified>
</cp:coreProperties>
</file>