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7" r:id="rId6"/>
    <p:sldId id="269" r:id="rId7"/>
    <p:sldId id="259" r:id="rId8"/>
    <p:sldId id="260" r:id="rId9"/>
    <p:sldId id="261" r:id="rId10"/>
    <p:sldId id="262" r:id="rId11"/>
    <p:sldId id="263" r:id="rId12"/>
    <p:sldId id="266" r:id="rId13"/>
    <p:sldId id="264" r:id="rId14"/>
    <p:sldId id="265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398"/>
    <a:srgbClr val="F7C685"/>
    <a:srgbClr val="F2BD6E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67A615-8734-492C-B9D1-57CC8AE74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54B9C98-DE4F-4066-BCBB-90A6F1D16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E45042-18B5-4D35-AF92-D3A8839D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3BF344-06EE-4DB2-A3B5-2C37FB9F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31ED6F-C302-4FE1-A334-341E5827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70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991D92-6C38-4CF2-9FED-759ADE2C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8B42BE8-96AE-43F2-A7FC-590829482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F36684-6FD0-4411-B956-DDC82CBF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705CA4-AD83-4A10-B528-79C26F04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D2B3ED-620D-488B-B4F3-D12B41FC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6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FFAC5A1-E2F8-4E9C-958E-AE9F311C9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3D1B7E-DE39-464F-BCBF-B27478126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AE2A61-65F6-48B6-8CB1-94869B40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127D0A-6AA8-4CB7-81C4-01D867F4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11EF69-B798-4E81-9804-0A12C44D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0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F269F0-9412-472C-BCAA-AA4604AA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00A6CB-6375-45CB-A8D7-D49F3527F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88CD43-9790-4CB7-8692-7704570D0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643349-9393-4841-AA5A-D24BF7CC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C1CACF-A9ED-494A-B570-D6125AD1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8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74B48F-B475-488A-A17B-A3017C87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5E4797-3A36-4C9E-96A3-24A65B596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41D7FC-AC71-4B07-8600-A36C72A7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63EBC1-A283-4E2D-ABCB-0CBDE00E4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541BD6-4E4C-4587-AEE3-3CC0779B7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24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D4195-B39F-4F17-A067-BF78574A1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07A540-F852-4879-BB05-C95E85980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B5CF5D-A42A-43D5-99AD-9BA2FAB29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8C8DFD-2977-4E10-A299-618CB372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A8AF90-A9D8-4AF6-8780-FA1C7FB9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42F873-523C-4DF6-8BD5-AF9B801F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21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F8C919-8579-4BCF-8247-93B45295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2E515D-5D6F-41AE-B3C0-1A2CD1F89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F2D584-6187-4B6E-9A12-107155E89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8DB8554-A26E-4C1E-9A69-B04BDB75F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7DA33F2-716F-4B86-8463-CCDEB3773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5039371-E039-449E-A73A-638B0D51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D4E72FE-EFBF-42B2-A579-5729AE62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E1BF9C4-F597-4AFE-9EAB-D5D30C32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71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234533-BE13-414C-A031-675DF4C7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B2B1203-0283-417B-A033-77190374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ABEE16-4074-49B1-816A-8FB541F9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DA1912-68CB-4B6A-AFA0-7FD74012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14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324C151-5357-45E5-A687-946CF0E7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B384B98-65AF-456B-963E-F5FF56CD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8E046DD-2D12-49A1-9D26-564BF738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13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A2C74-1F65-446E-83B1-26F0A5D01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BEC8EE-0DEE-40F8-B5B9-2AC1572FF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342A54-10F6-45E4-94E5-243C832A0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7223A8-1444-48AE-A5A3-7C9CEFBC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9137571-11CE-40DE-AB5A-7C8862D7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A6FAAB7-EAC3-4E58-A924-E0468611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30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277AB-F5FD-4C7F-A84B-5DAA9A4F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92924DE-6319-4919-B51A-E8A06A0D4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FF03DA2-F5BE-42F7-9CF4-B482E586B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B3D40B-91C8-4359-A1D3-3B345FE5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A19084-4634-4E16-86E7-AC4B8BB5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986D91-D274-492D-948F-49127209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09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rgbClr val="F7C68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6825151-99C9-4D91-9EF2-DAD5084A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6D994A-5C26-4745-93E4-4D983F098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1277A2-E4EC-471B-89C6-97A679B3A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BA3E-8668-4FCE-B485-94192DCA9532}" type="datetimeFigureOut">
              <a:rPr lang="pl-PL" smtClean="0"/>
              <a:t>09.02.2020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C3E487-4D76-462F-9EBC-7B23A3CF4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DEF2E6-4DC3-4B72-A5F4-BE25AA47C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2514-314E-4AB7-B0AF-FB71F848E6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29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2">
                <a:lumMod val="60000"/>
                <a:lumOff val="40000"/>
              </a:schemeClr>
            </a:gs>
            <a:gs pos="34000">
              <a:srgbClr val="FEE398"/>
            </a:gs>
            <a:gs pos="41000">
              <a:schemeClr val="accent4">
                <a:lumMod val="40000"/>
                <a:lumOff val="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1CC6B207-BCA6-4FAA-B8DD-AAA2117A3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345"/>
            <a:ext cx="9144000" cy="2387600"/>
          </a:xfrm>
        </p:spPr>
        <p:txBody>
          <a:bodyPr>
            <a:normAutofit/>
          </a:bodyPr>
          <a:lstStyle/>
          <a:p>
            <a:r>
              <a:rPr lang="pl-PL" sz="13800" b="1" dirty="0">
                <a:latin typeface="Imprint MT Shadow" panose="04020605060303030202" pitchFamily="82" charset="0"/>
              </a:rPr>
              <a:t>Barok</a:t>
            </a:r>
            <a:endParaRPr lang="pl-PL" sz="13800" dirty="0"/>
          </a:p>
        </p:txBody>
      </p:sp>
      <p:sp>
        <p:nvSpPr>
          <p:cNvPr id="8" name="Podtytuł 7">
            <a:extLst>
              <a:ext uri="{FF2B5EF4-FFF2-40B4-BE49-F238E27FC236}">
                <a16:creationId xmlns:a16="http://schemas.microsoft.com/office/drawing/2014/main" id="{916559F8-9721-4691-92C7-E6E61073A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-22860" y="340614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15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1091EE8-5DB0-4C51-8BD1-E0410D02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Lucida Calligraphy" panose="03010101010101010101" pitchFamily="66" charset="0"/>
              </a:rPr>
              <a:t>Dynamika widziana w budynku, rzeźbie, malarstwie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3C8297-E15E-40A7-A8E9-19884EAED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175621" cy="3811588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Taką dynamikę możemy zauważyć np. na sufitach kościołów (najczęściej) lub w rzeźbach świętych ponieważ mamy wrażenie że postacie się ruszają.</a:t>
            </a:r>
          </a:p>
        </p:txBody>
      </p:sp>
      <p:pic>
        <p:nvPicPr>
          <p:cNvPr id="5122" name="Picture 2" descr="Znalezione obrazy dla zapytania: barok">
            <a:extLst>
              <a:ext uri="{FF2B5EF4-FFF2-40B4-BE49-F238E27FC236}">
                <a16:creationId xmlns:a16="http://schemas.microsoft.com/office/drawing/2014/main" id="{BD3C27E0-1D2E-4178-AD10-AA74E169B9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580" y="516564"/>
            <a:ext cx="3658841" cy="582487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052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C540B7-2CDE-49A8-98BA-896393CE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>
            <a:normAutofit/>
          </a:bodyPr>
          <a:lstStyle/>
          <a:p>
            <a:r>
              <a:rPr lang="pl-PL" sz="4400" b="1" dirty="0">
                <a:latin typeface="Lucida Calligraphy" panose="03010101010101010101" pitchFamily="66" charset="0"/>
              </a:rPr>
              <a:t>Cechy stylu Barokowego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C33A46-E1CF-498E-BC07-8E1AECA09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typy budowli wzorowane dokładnie na renesansie, ale „ze zwiększonym efektem optycznym”,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duży rozmach budowli,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monumentalizm,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ciężkie proporcje,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dynamika widziana w budynku, rzeźbie, malarstwie,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bogactwo dekoracji i form ornamentalnych,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przepych,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podporządkowanie wielu elementów jednemu głównemu</a:t>
            </a:r>
          </a:p>
          <a:p>
            <a:endParaRPr lang="pl-PL" dirty="0"/>
          </a:p>
        </p:txBody>
      </p:sp>
      <p:pic>
        <p:nvPicPr>
          <p:cNvPr id="1026" name="Picture 2" descr="Znalezione obrazy dla zapytania: barok architektura elementy">
            <a:extLst>
              <a:ext uri="{FF2B5EF4-FFF2-40B4-BE49-F238E27FC236}">
                <a16:creationId xmlns:a16="http://schemas.microsoft.com/office/drawing/2014/main" id="{243302F2-FCE8-43FC-99BE-250998DC8C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609" y="775060"/>
            <a:ext cx="4212603" cy="5307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7060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C628C99-DF69-473C-8314-6B979FDD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2766218"/>
            <a:ext cx="10515600" cy="1325563"/>
          </a:xfrm>
        </p:spPr>
        <p:txBody>
          <a:bodyPr>
            <a:normAutofit/>
          </a:bodyPr>
          <a:lstStyle/>
          <a:p>
            <a:r>
              <a:rPr lang="pl-PL" sz="6000" b="1" dirty="0">
                <a:latin typeface="Lucida Calligraphy" panose="03010101010101010101" pitchFamily="66" charset="0"/>
              </a:rPr>
              <a:t>Rzeźby i obrazy Baroku</a:t>
            </a:r>
          </a:p>
        </p:txBody>
      </p:sp>
    </p:spTree>
    <p:extLst>
      <p:ext uri="{BB962C8B-B14F-4D97-AF65-F5344CB8AC3E}">
        <p14:creationId xmlns:p14="http://schemas.microsoft.com/office/powerpoint/2010/main" val="61605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F332599-794E-49BF-930C-EC2F78EC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Lucida Calligraphy" panose="03010101010101010101" pitchFamily="66" charset="0"/>
              </a:rPr>
              <a:t>Rzeźby Baroku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2C7065D-CC33-4B9A-9DFD-0F34693EE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1813" y="1742936"/>
            <a:ext cx="5181600" cy="4351338"/>
          </a:xfrm>
        </p:spPr>
        <p:txBody>
          <a:bodyPr/>
          <a:lstStyle/>
          <a:p>
            <a:r>
              <a:rPr lang="pl-PL" dirty="0"/>
              <a:t>Apollo i Dafne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A6E40230-7C59-4050-95AD-DA37EA4DF9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Ekstaza świętej Teresy</a:t>
            </a:r>
          </a:p>
        </p:txBody>
      </p:sp>
      <p:pic>
        <p:nvPicPr>
          <p:cNvPr id="2050" name="Picture 2" descr="Ilustracja">
            <a:extLst>
              <a:ext uri="{FF2B5EF4-FFF2-40B4-BE49-F238E27FC236}">
                <a16:creationId xmlns:a16="http://schemas.microsoft.com/office/drawing/2014/main" id="{B3492B45-F20C-41C4-827D-A493B26A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39" y="2717663"/>
            <a:ext cx="2563467" cy="34179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lustracja">
            <a:extLst>
              <a:ext uri="{FF2B5EF4-FFF2-40B4-BE49-F238E27FC236}">
                <a16:creationId xmlns:a16="http://schemas.microsoft.com/office/drawing/2014/main" id="{611F4C86-48FC-4A8E-B45E-62A6C9D70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413" y="2893944"/>
            <a:ext cx="2574193" cy="34179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798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807-06D8-401C-A2AD-AF78E0C1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Lucida Calligraphy" panose="03010101010101010101" pitchFamily="66" charset="0"/>
              </a:rPr>
              <a:t>Obrazy Baroku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5AA573-CA66-412B-859D-88ADAD73E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9447" y="1717330"/>
            <a:ext cx="5181600" cy="4351338"/>
          </a:xfrm>
        </p:spPr>
        <p:txBody>
          <a:bodyPr/>
          <a:lstStyle/>
          <a:p>
            <a:r>
              <a:rPr lang="pl-PL" dirty="0"/>
              <a:t>Dawid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9C0A76-7E87-4485-BC41-DB841F3FF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9948" y="1815686"/>
            <a:ext cx="5181600" cy="4351338"/>
          </a:xfrm>
        </p:spPr>
        <p:txBody>
          <a:bodyPr/>
          <a:lstStyle/>
          <a:p>
            <a:r>
              <a:rPr lang="pl-PL" dirty="0"/>
              <a:t>Chłopi przy posiłku</a:t>
            </a:r>
          </a:p>
        </p:txBody>
      </p:sp>
      <p:pic>
        <p:nvPicPr>
          <p:cNvPr id="3074" name="Picture 2" descr="Ilustracja">
            <a:extLst>
              <a:ext uri="{FF2B5EF4-FFF2-40B4-BE49-F238E27FC236}">
                <a16:creationId xmlns:a16="http://schemas.microsoft.com/office/drawing/2014/main" id="{246035EE-BA45-4422-B252-5C486262D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978" y="2514600"/>
            <a:ext cx="2587134" cy="365242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lustracja">
            <a:extLst>
              <a:ext uri="{FF2B5EF4-FFF2-40B4-BE49-F238E27FC236}">
                <a16:creationId xmlns:a16="http://schemas.microsoft.com/office/drawing/2014/main" id="{D3327ED7-EA46-4BC7-AE14-A4E635E38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12" y="2692313"/>
            <a:ext cx="3983997" cy="340299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8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00"/>
                    </a14:imgEffect>
                    <a14:imgEffect>
                      <a14:saturation sat="293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05C4D81-3E46-4CFD-BE2C-3CC63FE7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44" y="2709983"/>
            <a:ext cx="7208355" cy="1438034"/>
          </a:xfrm>
        </p:spPr>
        <p:txBody>
          <a:bodyPr>
            <a:normAutofit fontScale="90000"/>
          </a:bodyPr>
          <a:lstStyle/>
          <a:p>
            <a:r>
              <a:rPr lang="pl-PL" sz="6000" u="sng" dirty="0">
                <a:latin typeface="Algerian" panose="04020705040A02060702" pitchFamily="82" charset="0"/>
              </a:rPr>
              <a:t>DZIĘKUJĘ ZA UWAGĘ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628C814-0FAA-4D27-BE9A-E28227849ABA}"/>
              </a:ext>
            </a:extLst>
          </p:cNvPr>
          <p:cNvSpPr txBox="1"/>
          <p:nvPr/>
        </p:nvSpPr>
        <p:spPr>
          <a:xfrm>
            <a:off x="10585174" y="6211669"/>
            <a:ext cx="1606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Alicja Fiedurek</a:t>
            </a:r>
          </a:p>
          <a:p>
            <a:r>
              <a:rPr lang="pl-PL" dirty="0"/>
              <a:t>Klasa </a:t>
            </a:r>
            <a:r>
              <a:rPr lang="pl-PL" dirty="0" err="1"/>
              <a:t>VIa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59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9D336412-3D0A-4B63-B3A2-DF8B52D6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Lucida Calligraphy" panose="03010101010101010101" pitchFamily="66" charset="0"/>
              </a:rPr>
              <a:t>Kilka słów o Baroku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1D6E2C85-0D97-496D-94D4-358AA7788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/>
              <a:t>Barok to epoka od końca </a:t>
            </a:r>
            <a:r>
              <a:rPr lang="pl-PL" sz="1800" dirty="0">
                <a:latin typeface="Calisto MT" panose="02040603050505030304" pitchFamily="18" charset="0"/>
              </a:rPr>
              <a:t>XVI</a:t>
            </a:r>
            <a:r>
              <a:rPr lang="pl-PL" sz="1800" dirty="0"/>
              <a:t> w. do połowy </a:t>
            </a:r>
            <a:r>
              <a:rPr lang="pl-PL" sz="1800" dirty="0">
                <a:latin typeface="Calisto MT" panose="02040603050505030304" pitchFamily="18" charset="0"/>
              </a:rPr>
              <a:t>XVIII </a:t>
            </a:r>
            <a:r>
              <a:rPr lang="pl-PL" sz="1800" dirty="0"/>
              <a:t>w. Epoka ta narodziła się we Włoszech a do Polski dotarł dopiero w </a:t>
            </a:r>
            <a:r>
              <a:rPr lang="pl-PL" sz="1800" dirty="0">
                <a:latin typeface="Calisto MT" panose="02040603050505030304" pitchFamily="18" charset="0"/>
              </a:rPr>
              <a:t>XVII</a:t>
            </a:r>
            <a:r>
              <a:rPr lang="pl-PL" sz="1800" dirty="0"/>
              <a:t> w.  Polscy magnaci budowali okazałe pałace a zamożni mieszczanie wznosili bogato zdobione kamienice. Barok słynie nie tylko z fasad lub figur świętych w kościołach. Wspaniałą cechą Baroku są piękne ozdobne sufity które także możemy zobaczyć w kościołach. Barok to epoka przepychu i bogactwa które z resztą widać na zdjęciu obok.</a:t>
            </a:r>
          </a:p>
        </p:txBody>
      </p:sp>
      <p:pic>
        <p:nvPicPr>
          <p:cNvPr id="1026" name="Picture 2" descr="Znalezione obrazy dla zapytania: barok">
            <a:extLst>
              <a:ext uri="{FF2B5EF4-FFF2-40B4-BE49-F238E27FC236}">
                <a16:creationId xmlns:a16="http://schemas.microsoft.com/office/drawing/2014/main" id="{7EAA28BC-21CC-4F3D-A2D4-BD2C813FA4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9" y="1482210"/>
            <a:ext cx="5363058" cy="38935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07860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6587CE5-D92C-4876-90AE-16BD3696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644" y="2766218"/>
            <a:ext cx="10515600" cy="1325563"/>
          </a:xfrm>
        </p:spPr>
        <p:txBody>
          <a:bodyPr>
            <a:normAutofit/>
          </a:bodyPr>
          <a:lstStyle/>
          <a:p>
            <a:r>
              <a:rPr lang="pl-PL" sz="8000" b="1" dirty="0">
                <a:latin typeface="Lucida Calligraphy" panose="03010101010101010101" pitchFamily="66" charset="0"/>
              </a:rPr>
              <a:t>Budowle Baroku</a:t>
            </a:r>
          </a:p>
        </p:txBody>
      </p:sp>
    </p:spTree>
    <p:extLst>
      <p:ext uri="{BB962C8B-B14F-4D97-AF65-F5344CB8AC3E}">
        <p14:creationId xmlns:p14="http://schemas.microsoft.com/office/powerpoint/2010/main" val="179693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0F686-4F32-4C45-98BC-03B1171E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559879"/>
            <a:ext cx="3932237" cy="1600200"/>
          </a:xfrm>
        </p:spPr>
        <p:txBody>
          <a:bodyPr>
            <a:normAutofit/>
          </a:bodyPr>
          <a:lstStyle/>
          <a:p>
            <a:r>
              <a:rPr lang="pl-PL" sz="5400" b="1" dirty="0">
                <a:latin typeface="Lucida Calligraphy" panose="03010101010101010101" pitchFamily="66" charset="0"/>
              </a:rPr>
              <a:t>Pałac w Wersalu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ACC3C85-030F-44CE-B81C-7DED5D63E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/>
          <a:p>
            <a:pPr algn="just"/>
            <a:r>
              <a:rPr lang="pl-PL" sz="1800" dirty="0"/>
              <a:t>Pałac w Wersalu stał się oficjalną rezydencją króla Francji i Wersal przejął rolę faktycznej stolicy kraju. Znajduje się on pod Paryżem. Pałac projektowali architekci królewscy Louis Le </a:t>
            </a:r>
            <a:r>
              <a:rPr lang="pl-PL" sz="1800" dirty="0" err="1"/>
              <a:t>Vau</a:t>
            </a:r>
            <a:r>
              <a:rPr lang="pl-PL" sz="1800" dirty="0"/>
              <a:t> i Jules </a:t>
            </a:r>
            <a:r>
              <a:rPr lang="pl-PL" sz="1800" dirty="0" err="1"/>
              <a:t>Hardouin-Mansart</a:t>
            </a:r>
            <a:r>
              <a:rPr lang="pl-PL" sz="1800" dirty="0"/>
              <a:t>. Obok Wersalu znajduje się ogromny pełen przepychu ogród który widać na obrazku obok.</a:t>
            </a:r>
            <a:r>
              <a:rPr lang="pl-PL" dirty="0"/>
              <a:t> </a:t>
            </a:r>
            <a:r>
              <a:rPr lang="pl-PL" sz="1800" dirty="0"/>
              <a:t>Znajduje się w nim 700 pomieszczeń, z których 120 udostępnia się publiczności.</a:t>
            </a:r>
          </a:p>
        </p:txBody>
      </p:sp>
      <p:pic>
        <p:nvPicPr>
          <p:cNvPr id="2050" name="Picture 2" descr="Znalezione obrazy dla zapytania: pałac w wersalu">
            <a:extLst>
              <a:ext uri="{FF2B5EF4-FFF2-40B4-BE49-F238E27FC236}">
                <a16:creationId xmlns:a16="http://schemas.microsoft.com/office/drawing/2014/main" id="{DA49A6B1-0C5B-4B4A-BEF3-C0272BF9FA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359979"/>
            <a:ext cx="6172200" cy="412851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969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B0765-E268-4459-A3F0-1294BD0C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>
                <a:latin typeface="Lucida Calligraphy" panose="03010101010101010101" pitchFamily="66" charset="0"/>
              </a:rPr>
              <a:t>Kościół św. Karola Boromeusza w Wiedniu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78C67F-328D-42E9-926F-E27BF8AE1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650" y="2176669"/>
            <a:ext cx="5249518" cy="1480930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Jedna z najsłynniejszych barokowych budowli Europy. Kościół wzniesiono na cześć św. Karola Boromeusza, arcybiskupa Mediolanu z czasów epidemii dżumy w 1576.</a:t>
            </a:r>
          </a:p>
        </p:txBody>
      </p:sp>
      <p:pic>
        <p:nvPicPr>
          <p:cNvPr id="4100" name="Picture 4" descr="Ilustracja">
            <a:extLst>
              <a:ext uri="{FF2B5EF4-FFF2-40B4-BE49-F238E27FC236}">
                <a16:creationId xmlns:a16="http://schemas.microsoft.com/office/drawing/2014/main" id="{3A3C8CA6-BD1C-46D9-A22E-FACF7F026B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793" y="1828800"/>
            <a:ext cx="5681870" cy="3811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91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134B553-AB8B-4663-AA40-515BCE6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r>
              <a:rPr lang="pl-PL" sz="6000" b="1" dirty="0">
                <a:latin typeface="Lucida Calligraphy" panose="03010101010101010101" pitchFamily="66" charset="0"/>
              </a:rPr>
              <a:t>Przedstawiciele Baroku</a:t>
            </a:r>
          </a:p>
        </p:txBody>
      </p:sp>
    </p:spTree>
    <p:extLst>
      <p:ext uri="{BB962C8B-B14F-4D97-AF65-F5344CB8AC3E}">
        <p14:creationId xmlns:p14="http://schemas.microsoft.com/office/powerpoint/2010/main" val="3476066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7A611ED-BAFF-4DFB-89A9-89C0F54A2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b="1" dirty="0">
                <a:latin typeface="Lucida Calligraphy" panose="03010101010101010101" pitchFamily="66" charset="0"/>
              </a:rPr>
              <a:t>Przedstawiciele Baroku- Sztuka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5C6D4D7-3510-471C-8524-119F8BDF13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Giovanni Lorenzo Bernini-malarz i rzeźbiarz jeden z najwybitniejszych twórców baroku.</a:t>
            </a:r>
          </a:p>
          <a:p>
            <a:endParaRPr lang="pl-PL" sz="2000" dirty="0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FD4BF363-4F76-41FF-8DC1-860E506DD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Peter Paul Rubens- malarz niderlandzki, malował obrazy o tematyce religijnej i świeckiej</a:t>
            </a: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6630409B-860E-4CE8-AB06-0D5D24A8A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972" y="2932045"/>
            <a:ext cx="2270056" cy="2949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6" name="Picture 4" descr="Znalezione obrazy dla zapytania: Peter Paul Rubens">
            <a:extLst>
              <a:ext uri="{FF2B5EF4-FFF2-40B4-BE49-F238E27FC236}">
                <a16:creationId xmlns:a16="http://schemas.microsoft.com/office/drawing/2014/main" id="{FEDB67A5-C6F9-485B-B797-9E97BC480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24" y="2932044"/>
            <a:ext cx="2115038" cy="29499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313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8E036F-87D5-4633-826B-B9D4FD48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Lucida Calligraphy" panose="03010101010101010101" pitchFamily="66" charset="0"/>
              </a:rPr>
              <a:t>Dziedzina nauki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75C6BE6-9F85-4F13-B549-D6A1572A5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521" y="1690688"/>
            <a:ext cx="51816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Kartezjusz-słynny matematyk i filozof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D5E5D00-4B1D-43E7-8E5F-70751C0F9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7452"/>
            <a:ext cx="51816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Izaak Newton- angielski fizyk</a:t>
            </a:r>
          </a:p>
        </p:txBody>
      </p:sp>
      <p:pic>
        <p:nvPicPr>
          <p:cNvPr id="4098" name="Picture 2" descr="Znalezione obrazy dla zapytania: kartezjusz">
            <a:extLst>
              <a:ext uri="{FF2B5EF4-FFF2-40B4-BE49-F238E27FC236}">
                <a16:creationId xmlns:a16="http://schemas.microsoft.com/office/drawing/2014/main" id="{4B52747E-5024-4476-9038-39756B850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05" y="2356504"/>
            <a:ext cx="3127232" cy="38204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Znalezione obrazy dla zapytania: Izaak Newton">
            <a:extLst>
              <a:ext uri="{FF2B5EF4-FFF2-40B4-BE49-F238E27FC236}">
                <a16:creationId xmlns:a16="http://schemas.microsoft.com/office/drawing/2014/main" id="{9F12C66D-0E0D-4C35-97D2-3BDAF8ED0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210" y="2422386"/>
            <a:ext cx="2989500" cy="3619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676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79EFBF4-911C-4DCA-9251-8734FB0C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48" y="2103437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b="1" dirty="0">
                <a:latin typeface="Lucida Calligraphy" panose="03010101010101010101" pitchFamily="66" charset="0"/>
              </a:rPr>
              <a:t>Cechy architektury Baroku</a:t>
            </a:r>
          </a:p>
        </p:txBody>
      </p:sp>
    </p:spTree>
    <p:extLst>
      <p:ext uri="{BB962C8B-B14F-4D97-AF65-F5344CB8AC3E}">
        <p14:creationId xmlns:p14="http://schemas.microsoft.com/office/powerpoint/2010/main" val="3242499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272</Words>
  <Application>Microsoft Office PowerPoint</Application>
  <PresentationFormat>Panoramiczny</PresentationFormat>
  <Paragraphs>37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Calisto MT</vt:lpstr>
      <vt:lpstr>Imprint MT Shadow</vt:lpstr>
      <vt:lpstr>Lucida Calligraphy</vt:lpstr>
      <vt:lpstr>Motyw pakietu Office</vt:lpstr>
      <vt:lpstr>Barok</vt:lpstr>
      <vt:lpstr>Kilka słów o Baroku</vt:lpstr>
      <vt:lpstr>Budowle Baroku</vt:lpstr>
      <vt:lpstr>Pałac w Wersalu</vt:lpstr>
      <vt:lpstr>Kościół św. Karola Boromeusza w Wiedniu</vt:lpstr>
      <vt:lpstr>Przedstawiciele Baroku</vt:lpstr>
      <vt:lpstr>Przedstawiciele Baroku- Sztuka</vt:lpstr>
      <vt:lpstr>Dziedzina nauki</vt:lpstr>
      <vt:lpstr>Cechy architektury Baroku</vt:lpstr>
      <vt:lpstr>Dynamika widziana w budynku, rzeźbie, malarstwie</vt:lpstr>
      <vt:lpstr>Cechy stylu Barokowego</vt:lpstr>
      <vt:lpstr>Rzeźby i obrazy Baroku</vt:lpstr>
      <vt:lpstr>Rzeźby Baroku</vt:lpstr>
      <vt:lpstr>Obrazy Baroku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</dc:title>
  <dc:creator>Jan Fiedurek</dc:creator>
  <cp:lastModifiedBy>Jan Fiedurek</cp:lastModifiedBy>
  <cp:revision>15</cp:revision>
  <dcterms:created xsi:type="dcterms:W3CDTF">2020-02-08T10:42:36Z</dcterms:created>
  <dcterms:modified xsi:type="dcterms:W3CDTF">2020-02-09T17:15:45Z</dcterms:modified>
</cp:coreProperties>
</file>