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Tłumi w sobie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Młodzież i dzieci</c:v>
                </c:pt>
                <c:pt idx="1">
                  <c:v>Dorośli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0.2400000000000001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Wyładowuje na innych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Młodzież i dzieci</c:v>
                </c:pt>
                <c:pt idx="1">
                  <c:v>Dorośli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Ćwiczy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Młodzież i dzieci</c:v>
                </c:pt>
                <c:pt idx="1">
                  <c:v>Dorośli</c:v>
                </c:pt>
              </c:strCache>
            </c:strRef>
          </c:cat>
          <c:val>
            <c:numRef>
              <c:f>Arkusz1!$D$2:$D$3</c:f>
              <c:numCache>
                <c:formatCode>0%</c:formatCode>
                <c:ptCount val="2"/>
                <c:pt idx="0">
                  <c:v>0.2400000000000001</c:v>
                </c:pt>
                <c:pt idx="1">
                  <c:v>4.0000000000000036E-2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Je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Młodzież i dzieci</c:v>
                </c:pt>
                <c:pt idx="1">
                  <c:v>Dorośli</c:v>
                </c:pt>
              </c:strCache>
            </c:strRef>
          </c:cat>
          <c:val>
            <c:numRef>
              <c:f>Arkusz1!$E$2:$E$3</c:f>
              <c:numCache>
                <c:formatCode>0%</c:formatCode>
                <c:ptCount val="2"/>
                <c:pt idx="0">
                  <c:v>4.0000000000000036E-2</c:v>
                </c:pt>
                <c:pt idx="1">
                  <c:v>4.0000000000000036E-2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Używa wulgarnych słów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Młodzież i dzieci</c:v>
                </c:pt>
                <c:pt idx="1">
                  <c:v>Dorośli</c:v>
                </c:pt>
              </c:strCache>
            </c:strRef>
          </c:cat>
          <c:val>
            <c:numRef>
              <c:f>Arkusz1!$F$2:$F$3</c:f>
              <c:numCache>
                <c:formatCode>0%</c:formatCode>
                <c:ptCount val="2"/>
                <c:pt idx="0">
                  <c:v>0.2</c:v>
                </c:pt>
                <c:pt idx="1">
                  <c:v>0.12000000000000002</c:v>
                </c:pt>
              </c:numCache>
            </c:numRef>
          </c:val>
        </c:ser>
        <c:axId val="71390720"/>
        <c:axId val="71392256"/>
      </c:barChart>
      <c:catAx>
        <c:axId val="71390720"/>
        <c:scaling>
          <c:orientation val="minMax"/>
        </c:scaling>
        <c:axPos val="b"/>
        <c:tickLblPos val="nextTo"/>
        <c:crossAx val="71392256"/>
        <c:crosses val="autoZero"/>
        <c:auto val="1"/>
        <c:lblAlgn val="ctr"/>
        <c:lblOffset val="100"/>
      </c:catAx>
      <c:valAx>
        <c:axId val="71392256"/>
        <c:scaling>
          <c:orientation val="minMax"/>
        </c:scaling>
        <c:axPos val="l"/>
        <c:majorGridlines/>
        <c:numFmt formatCode="0%" sourceLinked="1"/>
        <c:tickLblPos val="nextTo"/>
        <c:crossAx val="713907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4F7774-EC0D-492D-A6FC-0EF1D132CF71}" type="datetimeFigureOut">
              <a:rPr lang="pl-PL" smtClean="0"/>
              <a:pPr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407322-F7E7-4A05-8010-B4F2235DDB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296144"/>
          </a:xfrm>
        </p:spPr>
        <p:txBody>
          <a:bodyPr/>
          <a:lstStyle/>
          <a:p>
            <a:r>
              <a:rPr lang="pl-PL" dirty="0" smtClean="0"/>
              <a:t>Negatywne emocje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3528320"/>
            <a:ext cx="3816424" cy="213292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8320"/>
            <a:ext cx="3096344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1155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 pierwsze, powinniśmy zachować dystans wobec emocji. One przychodzą i odchodzą. Po drugie, nie powinniśmy  porównywać się z innymi osobami. Nie ma osób idealnych. Po trzecie, powinniśmy zawsze cieszyć się ze swoich nawet najmniejszych sukcesów i osiągnięć.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powinniśmy robić by uniknąć złych emocji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3544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6516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Jeśli  nie radzimy sobie z emocjami, powinniśmy poszukiwać pomocy. U osób nam bliskich lub u specjalistów.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Jakieś rady dla tych, którzy nie radzą sobie z nimi ?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85" y="2564904"/>
            <a:ext cx="31335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6741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Wkurzasz </a:t>
            </a:r>
            <a:r>
              <a:rPr lang="pl-PL" dirty="0"/>
              <a:t>mnie!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Kontrolowanie emocji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>
          <a:xfrm>
            <a:off x="3491880" y="2438400"/>
            <a:ext cx="4280520" cy="3124200"/>
          </a:xfrm>
        </p:spPr>
        <p:txBody>
          <a:bodyPr>
            <a:noAutofit/>
          </a:bodyPr>
          <a:lstStyle/>
          <a:p>
            <a:r>
              <a:rPr lang="pl-PL" sz="1400" dirty="0"/>
              <a:t>Nikt nie jest w stanie wejść do twojego umysłu i Cię </a:t>
            </a:r>
            <a:r>
              <a:rPr lang="pl-PL" sz="1400" dirty="0" smtClean="0"/>
              <a:t>wkurzać. </a:t>
            </a:r>
            <a:r>
              <a:rPr lang="pl-PL" sz="1400" dirty="0"/>
              <a:t>Fajnie byłoby mieć tę telekinetyczną moc, ale nikt jej nie posiada. Ty sam się </a:t>
            </a:r>
            <a:r>
              <a:rPr lang="pl-PL" sz="1400" dirty="0" smtClean="0"/>
              <a:t>wkurzasz </a:t>
            </a:r>
            <a:r>
              <a:rPr lang="pl-PL" sz="1400" dirty="0"/>
              <a:t>i tylko ty jesteś odpowiedzialny za swoje zdenerwowanie. Zwalając odpowiedzialność za to, jak się czujesz na kogoś innego, uciekasz jedynie od możliwości przejęcia kontroli </a:t>
            </a:r>
            <a:r>
              <a:rPr lang="pl-PL" sz="1400" dirty="0" smtClean="0"/>
              <a:t>nad </a:t>
            </a:r>
            <a:r>
              <a:rPr lang="pl-PL" sz="1400" dirty="0"/>
              <a:t>samym sobą. To ja sam się </a:t>
            </a:r>
            <a:r>
              <a:rPr lang="pl-PL" sz="1400" dirty="0" smtClean="0"/>
              <a:t>wkurzam, </a:t>
            </a:r>
            <a:r>
              <a:rPr lang="pl-PL" sz="1400" dirty="0"/>
              <a:t>gdy wmawiam sobie pewne rzeczy o Twoim podejściu do mnie.</a:t>
            </a:r>
          </a:p>
        </p:txBody>
      </p:sp>
    </p:spTree>
    <p:extLst>
      <p:ext uri="{BB962C8B-B14F-4D97-AF65-F5344CB8AC3E}">
        <p14:creationId xmlns="" xmlns:p14="http://schemas.microsoft.com/office/powerpoint/2010/main" val="1620089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Nic nie mogę poradzić na to, co czuję.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Mogę poradzić sobie z tym co czuję, ale postanowiłem okazywać niezadowolenie.</a:t>
            </a:r>
          </a:p>
        </p:txBody>
      </p:sp>
    </p:spTree>
    <p:extLst>
      <p:ext uri="{BB962C8B-B14F-4D97-AF65-F5344CB8AC3E}">
        <p14:creationId xmlns="" xmlns:p14="http://schemas.microsoft.com/office/powerpoint/2010/main" val="2739118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Jestem po prostu w złym humorze.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Postanowiłem okazywać niezadowolenie, złość lub smutek, bo w ten sposób mogę manipulować innymi. (np. poprzez próbę wywołania u kogoś współczucia albo wymuszanie pocieszenia, itd.)</a:t>
            </a:r>
          </a:p>
        </p:txBody>
      </p:sp>
    </p:spTree>
    <p:extLst>
      <p:ext uri="{BB962C8B-B14F-4D97-AF65-F5344CB8AC3E}">
        <p14:creationId xmlns="" xmlns:p14="http://schemas.microsoft.com/office/powerpoint/2010/main" val="4209557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On zranił moje uczucia.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Sprawiłam, że czuję się źle, obwiniając go za uczucie swojego niezadowolenia, do którego sama się doprowadziłam.</a:t>
            </a:r>
          </a:p>
        </p:txBody>
      </p:sp>
    </p:spTree>
    <p:extLst>
      <p:ext uri="{BB962C8B-B14F-4D97-AF65-F5344CB8AC3E}">
        <p14:creationId xmlns="" xmlns:p14="http://schemas.microsoft.com/office/powerpoint/2010/main" val="2925531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Narobiłeś mi lipy przy wszystkich!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Sam spowodowałem, że czułem się jak idiota, bardziej przejmując się tym, co ty o mnie myślisz, niż tym, co sam o sobie sądzę i wierząc, że inni pomyślą tak jak ty. Nikt nie zna twoich myśli i nikt nie jest w stanie ocenić Twojej wartości. Nikt nie zna Twojego wnętrza i nie im Ciebie oceniać.</a:t>
            </a:r>
          </a:p>
        </p:txBody>
      </p:sp>
    </p:spTree>
    <p:extLst>
      <p:ext uri="{BB962C8B-B14F-4D97-AF65-F5344CB8AC3E}">
        <p14:creationId xmlns="" xmlns:p14="http://schemas.microsoft.com/office/powerpoint/2010/main" val="2795814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hQUFBUUFBQWFRUWFBUUFRcVFRYWFhQVFRQXHCYeFxkjGRcWIC8gIycpLC0sFx4xNTAqNSYrLCkBCQoKBQUFDQUFDSkYEhgpKSkpKSkpKSkpKSkpKSkpKSkpKSkpKSkpKSkpKSkpKSkpKSkpKSkpKSkpKSkpKSkpKf/AABEIALwBDAMBIgACEQEDEQH/xAAcAAABBQEBAQAAAAAAAAAAAAAIAAEFBgcEAwL/xABLEAACAQIDBAcFBQUFBAoDAAABAgMAEQQFEgYHITETIkFRYXGBCDKRobEUI1JywTNCkqKyFSRic4I1Q2ThJTRTVISzwtHw8WODk//EABQBAQAAAAAAAAAAAAAAAAAAAAD/xAAUEQEAAAAAAAAAAAAAAAAAAAAA/9oADAMBAAIRAxEAPwDcaVKlQKlSpUCpV8uwAuTYDmTypo5QQCCCDyI4j40H3TU9fLUHxiJwisx5KpY+QFzXHs9nK4vCxYhAVWVA4DWuL9htQ+7b73sxOKxEF1hjUzQGILe6m6FmY8S1uIItzrbd2sQXKcGBy6BD8eJ+ZoLNSpUqBqi9qc5+yYKfEWv0MTOB3kDqj42qVqn73NX9i4vSCfuxe34dS6j8KCS2LzYz4KBpJEkmMMby6SvBnGriq+7/AMqnQaFTdDFM+b4dYZGj4lpCpPGNASysO0Hlx76KtaB6a1PSoPnTX1SpUDU1qenoGFPSpUDaaelSvQKlSpUCpUqVAqa9KlQPSpUqBUqr2f7c4XBzRxTvpaQXFhcC7Kq38yf5TU+KD6pUhSoPLFYdZEZHAZWBVgeRUixB9Kx/MtnMxySZpsr1YnBtcthmJfo+2wW97dzLx7++tkpEUFT3c7ermmHaTQYpI20SJfUASLgqe48efdVrc2491YruLnIzHMo79XVqt4iV1B+BrWNpsQY8FiXHNcPMw8xGxFAJG1mbnFY7ETkD7yVyLfhvZf5QKKzYKdHyzCNGpRTBHZTzFhY/ME+tB6TRT7LZmMHs7DM12EWEL+JPEqPiQKC5YvHxxC8jogJsCzBQT3C5r0SUHkQe3gQeHfQY5xn8+KkL4iV5WP4mJA8AOQHlVn3W7bPgccpI6RZgsDAsQVVnWxUngLd1AVRrK9/+0z4fAxwRtpbEswfvMSDrDwuSo+NanQ07+876bNOiB6uHjVPDU3Xf6gelBxblMwkjzeFI2AWXUkg0g6kClrX5jiAbjuopFoX9xeGL5zEexI5WP8BA+ZFErgM1imDdDIkmhyj6GDaXXmptyNB2UqYUqB6Y0q8Me1onN7WR+Pd1TxoPZWr6oetwOIxUmPktI7QLGxmDMWUs1xHYHk17nyBohBQPSpqVA9Zvt/vOGX46OIngIC7Jbg7SSKqXYcQFUSNw58BWj1hO8/CLjto8JhUUOVWITdg06jI4Yjuj/qoNxw+JV0V0IZXUMpHIqRcEehrkzfaDD4VdWImjiW4F3YLcnlw5moLbjbSDKMGGsC1tGHhBtcqLDyRRa5rKcj3S4vN0OOxmJMTTsWQNGXYoeRA1DQv4R3UG8Zdm0U6loZY5QOBKMGANr2NuRtXZVf2M2Ogy3DCGAE34yOfekf8AE3d4DsqfoHprUqVA9Kmp6DBPaByqdJIp2s8RciN7WeIlQehNuDJcFlPO5YVetgd5BzJ4o4kH3eHD4tmuCst9CpGORuQWv3cOdXDPcjixcDwTqHjkFiO0dzKexhzBrBMrxb7NZy8UhL4aUKGbT1miJOiQf4lN7gc+PhQEWKWquJs4iGH+0dIvQiPpOkBuui19Vx2WrC9uN/UzymPLz0Uall6UqrPJ3MoI6g527eNAQINc+YzFIZGHNUcjzCkiqBud3iyZlFJHiCnTw6eIsvSIR72nvBFjbvFWjbzPBhMuxEx46YmCjvZ+qo+JoMi9nUlsbjGPMxLfzaS5rcM3w3SYeWP8cUi/xIR+tYh7N0LHEYt7dXoo1J7NRckfIGt6NAELpYkdxIond3ecwY/JlgjKdJHAYZIms1mCkKxU81Jsb0Pu3OX9BmWLjtbTiJLD/CzFl/lIqKwOYyQuHhkeNxyZGKn4ig+81yqXDTPDMhSRDZlPMdx8iKmt3Wz/ANtzLDwkXTWHk42+7TrPx8hb1qIzjOpsVJ0mIkaV9IXW3FrLyBPbXTsvtPNgMQs+HIDgEWYXVlPMEd1AV+1e0sWAwjzysFCghAf35LHQgHbe3yoQsyzB55XllYs8jFmJ7STc1IbSbXYnHya8TKznsXki/lQcBUXhMM0kioguzsqqO9mNh86DWtx+RSJh8bj1XikEkUHi+kuxHlZR61Z/Z6yiVMJNO7fdzyDQnilw7nuueFvCtA2Y2cXB4GLCoOCR6WPe7DrsfNiayzcntgmGGLweJcRiFpJlLGwCqbTD0sDbzoNtBpwayLNvaKwqMywQSzAHg5IjVuB4gG7AXtzFTexe+fCY+RYSrwTPYKjdZWaxLBXHDs4XsTQaHVD3ybUfY8skCn7zEXhTvAYfeN6Lf1Iq9A0PG83MmzfOosDBxSJ+hB7NZN55PIAW/wBNBoe4vZ4YfK1lI6+JYysf8I6sY+AJ9avuPx0cMbSysEjRSzM3AADmTSy/BLDEkSCyxoqKPBQAKoW/mWQZO+i9jLEJLfgvfj4atIoOPNvaBwMUwSNJZ04apUsAL9iq1i3yq57J7Z4bMYjJhnJ0kB1YaXQnlqWg9NX7cptH9lzRFZrRzgxMOy5sUJ8m+tARm1G0MeBwkuIl92NbgX4sx4Ig8SaxTdBjdeMx+bYxrLFGxdzy1Sm5Vf8AStgPECvX2hdrBJLHgo2uIvvJrHh0hFkU+IW5/wBQrvw+xjRbIyjSRLIBimHI2DAqD5Ri9BX9mQ+0Ge9LiATBFdzHzVYkP3cXqxF+/rVfNsd90GEdsPhYmnnRzGVIKRqV4Ed7dwAFV/2cMzj/AL1BpAlOiQN2sg6pX0Jv61c95zw4DCS46LDw/arqiTGNSys5trJI4kC/ragkd3e3BzKB2eIwTROFkjN+0XVgCAQCO/uq23oNMZtVipZzO+IlMp03cOVPV90dW3Adlb1uZ3lyZgr4fE9aeJNYkAA1x3C9YfiBI49t6DURSvTXrKNvN84jc4XLR0+IZtHSAakVzwtGB+0e/p50GpfbEuRrW621DULi/K4vwv417aqxDB7iMVIiyy41o5p7nFCxfgxDBdQI1sCON+F+XKtlyzBmKGOMu0hRFUu3vMVAGpvE2oOo1R96m79cywvUsMRCC0Lfi4daNvBvkfWrxSIoBb2f2vZMsxuWzu0ZZbwXJXS6uOlhJ7A1uXfcdtUI1vW+ndaHV8fhV+8HWxEYHvr2yqPxDt7+dYKaCV2Y2gkwWLinhJDIw4D95T7yEdoIuK2b2gdq7YWDCLwM9ppAeaottA9W/pNYMjkEEcwbjzFSGfbQzY2YzYh9blVW9gAAosAAOA/5mgID2fcqEeVtLbjPM5v3qlkX5hq0+oXYrKBhsvw0IFtEKX/MRqc+rE1N0A9e0Ps10eLjxajqzrof/MjHA+q2/hrIqJ7fvl/SZPI1uMUkcgPd1tB/qoYaBUqVKgVafuM2KbE40Yp1PQ4Y3BI4PN+6q99uZ9O+swowd3+WrBlmFRAAOgRj4s41MT4kmgn6FPe1kb4XNsR1SqTOZYz2MsnFreTXFvCittVK3r7Gf2hgHVFBnhvJCbcSR7yX7mHDztQCnXtg8W0UiSIbMjBlPcVIIPxFeboQSDwIPEHmPOvmg3Ib+i2UyM2lcdqMaKoIWzDhMASeQvwvztT+zzs0SZ8dILknoomPMknVK3xsL+dYfEhYgDmSAO3iaLrKfs2VYCCOSRIURFXVIQupyNT+ZJJNBZBUHtvg0ly/EJJo0mJj1yAoIF1LE8gDY1Vc637ZdCG6JnxDi9ljUhSfztYWrKNvN8k2ZYf7P0KwRlwz6XZ2fT7qm4HC/H0FBnsiWNuBtw4cRw7q+8LiWjdXQ6WUgqR2EcjXlVt3abEHM8aIi2mNF6SUj3tAIGlfEkgeFBcdy2wRxk7Y/FqXjRyYw/HpZr3Lm/vBT8T5VvmMwiyRvG3FXRkYeDAqR8DXzl2XJBEkUShI41Cqo5ACuk0Ak7L52+UZrrYH7mR4pl7THfS48+AI8QK2PfftXhxlIiBDtixG0NrGyKyv0vgLWHmazffvkwgzZnXliI1lI/xe639INZ/PjHcKHZmCLpW5J0rz0rfkOPKg8a2rdlmOEybLmxmKYGfE/s4lKtKYl90Bb9UFrsSbdndWK1bth922KzNwY10QBrPO3ui3MKP3z4CgtGcbz8xzmQYPBR9CsnAqjEuy9pkl4aUtztb1rS92+6WHLR0shE2KI4vbqxg81jB/qPE+FWPZPYvDZfCI8OgBsNchAMjnvZv05Cp0CgYV9U1qegVKlSoPllvQob2cnjw2azpDE0SXVgptpuwDMUt+6SeA7KLCsw9oDJkkyvpiBrglQg9pWQ6GW/qp/wBNANteuGcB1J5BlJ8geNeVSOz2Svi8VFh4/elcKD3A82PkLn0oDKwUgaNGXiGRSPIgEV71z4HCiKJI15IioPJQAPpXvQVTetHfJsYP/wAN/gyn9KEmjE26wfS5Zi0HNsPLbzCkj6UHdAqVKlQKjJ2NhZMvwqv7ww8QPnoFBuBRpZFDowsCniVhiHwQUHfXxIwHEmwAuSe4dtfRrjznCGXDzRjgZIpEB8WQqPrQChvHzXD4jMp5cKgSMta4/fYcGkA7NR429e2qzX3LGVYqeYJB8xwr4oJbZXLTPjcPEL3eZB1WCNa9zpY8mtyred5m7GfMMPA0Tjp4EdSJGN5FvdFvyD95PO9VX2ftjukkbHOSBEzRxrYEMSvWa/het8oMh2Z9n7DDDj7azvM1iejbQsfD3BwOojtJrIN4eSwYTMZsPhi5ji0rdyGbXpBfiAO00T+2O2EGXYczTntsiD3pH/Cv6nsFCTnOZHEYiWZucsjuRztqJNvSg4qvO5rPGw2bQgcVn+5ceD8j6MAao1bzuN3dRiJMxm60jaugXsQAlNZ72NjbuHnQbQKemFKgwH2kl/vWENucMgv5OOHz+dY5W4e0ngG/uk1uqOljJ7iSrAH0B+FYfQOq3NhzNGDsJkIweX4eC1isal/zt1n+ZoRcA4WVGPIOhPkGBNGphMUsiK8bBkcBlZTcEHkQaD2pUqagV6elSoGNKnpUDVie/wD23Toxl8RDMWWSc89IXiifmJsT4Ad9aztLnIwmEmxDcoo2e3eQOqPU2FBzmGPeaV5ZDqeR2dj3sxuaDnrQtxMIbOYr/uxzMPMJYfWs9q7bmsy6HOcOTykLRH/9ikD52oCqp6Qp6DxxUAdGQ8nUqfJhY0HO1mVJhsbPBG5dIpGQMQATbncDxuPSjEx+J6OJ5OehGb+EE/pQW4/FmWV5G96R2dvNmLH60HPSpUqCX2RyxMRjsPDI2hJJkVm7gT+vL1ox4owoAHAAADyAsKCWCYoysOBUhge4g3FGrlsxeGNjzaNGPmVBoOiuHOc2jw0Ek8rBUjUsSeHIcAPEnhau+sb9o3PAuHw+FHvSOZW8FQWHDxLfI0GD4ufW7P8AiZm+JJ/WvONCxAAuSQAO8nkK+a6srxfRTxSc+jkR/wCFg36UBabvtnPsOXQQEAOq6pP8x+s/wvb0qwu1hc8hzrzwmJWRFdDdXUMp71YAg/A1C7wsxMGV4uRfeWBwvgWGkH50A3bz9tnzHGu1z0MTMkC9gUGxfza1/hVPpUqDuyLKmxOJigXnLIiD/UQCfQXNGRleWph4Y4YhZIkVFHgot8aHDcJg0kzcFwCY4pHS/Y4sLjxAJomhQKlSpUEHthsvHmGDkw8lusLo1uKSD3XHr8iaEHHYJopHjcWeN2Rh3MpIPzFG0aEHeNjElzXGPGCFM7jj3r1WP8QNBXK07ctvCbCYpcLM5+zTtpAY8I5G91hfkpPAjlxvWY06NY3HMcvOgN8U9Q2xmanE5fhpjzkhQn81rN8wamqBqelSoFSpjSoM937Ywx5NKB/vJIk9NWo/00MFEt7QX+yP/ERfR6GmgVduS4gx4mF1bQVljIb8NmHGp7PtgpMNl2Ext9SYlesLW6NjcoL9oZRz7xVUoDeha4Bve4HHv4c69KrG7bPBi8rw0t+IjCP+ePqN9L+tWaghdtMd0OXYqT8OHlt5lSB8yKDii03sNbJcZ/lW+LqKEugVKvTDwF3VFF2YhVHeSbAfGnxWGaN2RxZkZlYdzKSCPiKDyo1cm/6tD/lR/wBAoLYUuwHeQPiaNbAJaKMdyIPgooPc0LO+nM2lznEAnhFoiQdwVQT/ADMx9aKY0I28175xjT/xDj4G36UFYpUqndidmWx+Ohw68na7n8Ma8Xb4fMigKXYK/wDZeDve/wBmh5/kFvlauDe2bZLjP8sf1rVqw8CoiogsqKFUDsVRYD4Cq7vMg15RjBa/93c/wjV+lAIlKlVph2FkfKTmEd2CTMkiW92MBbSeWokH0oIvZbO2weMhxC3+6kViB2rfrD1F6MXA41JY0kjIZJFDKRyKsLg0E1b17P8Atp0kbYCU9aMF4Ce1L9dPQm48Ce6g2e9K9NSoOTOMcIcPLKf93G7/AMKk/pQW4mcu7OxuzsWJ8WNyfjRX72cd0WTYs3sWjCDzdlX6E0Jqrc2HG/Kg94MA7o7qpKxBTI3YoZgq3PiTXPW9ZtsR9i2UmTTaZxDNOe0t0iHQfBV4W86wWgKXclOzZLh9X7plUflWRgKvgqk7mUtkuF8Q5+MjVdqB70qanoGNKnprUGZ+0F/sj/xEX0ehrRbmw5ngPWiV9oJf+iPLERfRhWB7F5WMRmGGhJsJJ4wT4XufpQFA+x8c2UJgZPd+zxpe3FWVRpYeIYXoUs4yt8NiJIJPfidkbzU2v5UaduFD/wC0Fsh0U6Y6MdWeySjulUdVv9Sj4r40Fh9nPOQ2Enw1+tHL0oHbpkUAkeq/OtgoZdw2bCHNgjGwnieMeLcGUfy0TQFBS98clskxfisY+MqUKVFbvjA/sTF6jbqpbz6RLUKVBP7A5Q2JzLDRL2zIxPcqHWx+CmvTeLDpzbGD/iJD8Tf9avfs77OF8VLiyOrChjXxkktf4Lf+KqnvgS2dYvha7qfii8aCr5VHqniUfvSRj4sBRqotgB3C3woLsjiZsVCF94zRhfPWLUaQoEaD/eDJqzXGn/ipv6yKMA0K2+XJvs+cYjhZZiJl8ekHW/nDUFIFEnuP2H+yYT7TKPvsSoIvzSHmg8294+lDzkrxriYjMCYhKhkA7UDDV8r0Z2GkVkVkIKlQVItYqR1beFqD2qE24k05bjCezDTf0Gpu1QW3gvleMv8A91m/oNAHdEnuRwCSZFocallkxCuO8E6SPhQ2USns+z6spK/gxEg+IVv1oMJ212VfL8ZJh35Kbxt2PGfcYenDzBrz2O2gOBx0OIHKNxqHeh4OP4Sa3H2gtm1lwK4oD7zDuAT3xyGxB8msfjQ6igNvDYhZEV0N1dQynvVhcH4GvWqluoxJfJsGSbkRafRGZQPgKttqDF/aMz9kigwgHVlJlZr8+jOlVt5m/wAKyfd7hhJmuDU8jiIifRr/AKVf/aRB+14Xu6Breevj+lVzclkZxGbxNyXDhpmP5eCj1Yj4Gg3jeoR/Y2Mubfcn43FqEqix3topyXF6uA6MEfmDqV+dqE+gK7c+tslwn5GP87Vcqrm7jDhMpwaj/u8Z9SLn61ZKBqemtT0CpUqVBmHtCYoLlIXtfERgegZj9PnWPboCP7awlxfrtbz0NY/GtM9pKM/ZsK37omkB8ygt9DWU7r2IzjBW/wC3T53vQFzVN3u5J9pyjEKBdo1Eq+cZ1Efw3q5V54iEOrK3EMCpHgwsflQBjkWN6HFQy3I6OaN7juVwT8qNCOQEAjkQCPI8aC/PcuOHxM0LcDFK6fwsRRR7p8/+15Vh3Ju8a9DJ+aPhx810n1oOffQP+hMV5R/+alCrRUb6sYqZLiQxF5OjRb9rGRW4eimhXoCP9nlV/st7cziH1fwrb5VmG/OMDOprdqQk+ZQXrW9w2WmLKFY/76WRx+Xgo/pNZbv6yV4c0MpuUxCKyHxUBXX0sPiKCj7O/wDXMPY2+/i48v31o0BQT5cSJoyOfSJbz1C1GtEeAvzsL+dB91gHtJJbFYQ25wyC/k4/963+sK9pTCt0mDkt1dMyX/xXRgPhegxIUV+6LM1myfCkG5RDG3gyEix9LH1oUK3X2bczGjFQE8Q0coHgQVYj1AoNtqJ2tiDYDFKeRw8w/kNS1cecRasPKv4opB8VNAFNb57NuPvhsVD2pKkno66f/RWB1q/s65jozCaLslgJ/wBUbAj5FqDSt+jgZLNftkhA/wD6A/QUL1ET7ReM05fDH/2mIF/JEY/UisBynCdLiIowL9JIiW/MwH60BW7scqOHyjCRt73RByO4yEyW9NVWqvOGMKoUfugD4C1fdBhvtJYN74SS3UAlQm3JyVIBPkDXp7NeCGnGS9t4o/TrN/8APKrB7QWIVcpCkXL4iPT4EBiT8OHrVN9nHNSuKxEF+EkQkA8Y2AJ+DUF/37YjTkso/HJCv84b/wBNC/RKe0HNpykC19eIiHlYO36UN0MRZgo5sQB5k2FAY2xyWy/Cjuw8X9AqZrjyfB9Fh4oz/u4o0PmqgH6V2UDU9NT0CpUqVBjntI44DC4aLtaVn8gi6fq3yrKt1v8AtnB/56/Q2rd9+OZpDlEgZQzTMsSXUHSW4lhfkdKtxqrezjliGHEzFVL9KiBjxICrq4d3FqDaRSNK9I0A0789lZIMwfE6QIcSV0sCP2gQdICOY4i/rVz9nDX9mxN2HR9Kmlb8Q+nrG3YCLfCrFvX3dzZqMOIZY4+iZ9QcNx1W4gjtFuXjWQZNmmK2ezN0dWePVokWxVZY79WRL8j2g+lBfPaPgc4bDMCOjWR9XWAOplGmyni3AHlyrD8oyeXFTLDh0MkjX0qLXNhc8/CrbvczvEYnMpFlDBIzpgSxt0bAMrAdpYEEn07KtW6/ZFsEy4uUffFToQ8kVhYlv8RB5dlBsuyGWHD4DDQsulo4Y1ZeBswXrC48b1n3tFYBnwEMioWEU3XYC+hWUi57gWsPhWpYPEa41b8Sg/HnUNtnGr4Yxuqukh0urC4K8/qBQCJg79IlrA6ltqNhzHM9go08unDxIwKsCim6kMp4cdLDgRQ37XbrmDdJgl1A84b9YH/ATzHhzq57j8mzTCyOmIiePCMpIWU2IkHIxoTcX434W9aDZqw72ksfJ/dYbHojrkJtwLiygX8ATw8a3AVn+9/ZePF4dS5fVEsrRgNZdWi4LDt5UAvVf9x2PMecwqOUqyxny0Fx81qgkVft12yOLbG4PExAJGZm0yHrC0YJkBVTcAi6gmwuaAoqZxcW7+FIUiKALs+w3R4udBySaVR5ByBVg3S5kYc4wrdjydGfKQFf1q1bbbqAGxEmHeSWQylhGdIuGa7ce08TUNut2cnTNoDLBIuhi13QqFYDqk38aC0+0ji3MuFjs2hUke9uqWLAWB7wBy/xVlWzObjC4yDEFNYilVyvK4B4jzortqprKqmON1a9+kUOOHZpPCs4xG77BSE3w6gv+AsvE/hANhQaLsxt3g8wA+zTKz6dRiPVkUdt0Pd3i4qw1QNid1UGAnGIQMr6WXSXL2Dcx3VfzQZZ7Q8qDLI1YHWcQujwsrar+hqoezvs+XxcuL1WWFDGF/E0nH4AD5itg24wEc2GCSxrIpccGFwCL8R3VF7EYBYZOjhVY49JJVRYE8LE958aD03tbP8A2vKZ1BAaMdMpPK8VyQT4rqHrQ1bG4JpcwwyIASZoyASAODBjxPgKLDah/wC7kdjkKR2FTzB8COFUHKNm8Nh5hJFBGjah1gONrjlflQaoKemFPQPSpqegY04pUqCt7dZLh8VhWixIuCdScSCHANiCOXM/Gond7gYMEjQRjQrMGFySWfkbntPKrBtTHeIHtDi3qDVfy1fvo/zrQXmlT0xoIbaXGSRohjbTdrHhfs8ag8BlhxcpaSxUG7Gw59gF+Ve+0UxaYi/BbC3Ze3H613bKxGznsuBbxHM0HRtBl6NASVW6AaSQCRxAsCeI4GqoUq653+wfyH1FVDRQWjZybVAB+Elf1FRW0+J1SBOxBf1NSWzK2iP5zUZtAg6c+S/SgiETiPMfWtAXl6VSIU6y/mX61eRQKq9tcAwRTxvqupHAgixv4VYqgtpoxZD+9cj0/wDugomG2OwcZuuGiB7yur63qwZNhR00aqNIB5L1QAONgB5V8aKlNnsPeXV+EfXhQWYUjT18ycj5Ggoc4uzHvZj8zXbkUN507hc/AVzFKmNm4eux7lA+J/5UHRtRFeIHuYfA8KrUJ0sD3EH4GrfnaXgbwsfgaquigvCm4p65stn1RKfCx8xwrqoIfaVx0OntLC3pzrl2Wg6zt5D9a+9pBxTyNNs3JZmXvAI9KDr2lW8H+paqZjq5Z2l4G8LH4GqrooLng2vGhP4R9K9a8MAfuk/KK970Cp6a9PQKlSpUEPtKpMa92rj8OFQeXx/ep+cVY88X7k+Y+tQmWL98n5qC2V8u1hfup65Mze0LnwoKnO2pmbvJPzq15RhtEKjttc+ZqrovEeY+tXNRwoOTOF+5fyH1FVXTVrzf9i3kPqKrNqCU2dnsWTv6w9OdcWci87en0r7yw2lW3f8AUV85j+1f830oOSEWYHuI+tXQGqhGOsPMfWrfegeoLaIXZPI/pU5eoXPh1l8j9aCG01PZBBZCx/ePyFQ1qsuXj7pPKg6q+JvdPkfpX3XxP7p8j9KCn6am9nk6rnvI+lRKipzIx92fzfoKD1zZgIWv2i1VnRU1nkhuq9nP1qKtQT2SLaEebfWpCuXLktEvlf48a6qCDz9OsvkfrXHlvCVLd9vjUtnUY0A9oI+dRWE4SJ+YUE5mf7F/Kqxoq0Y/9k/karoFBYssa8SeVdNcuV/sl9frXXQNT0qVB//Z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71" y="1268760"/>
            <a:ext cx="615898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1600" y="4725144"/>
            <a:ext cx="6400800" cy="864096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Koniec!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81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wykonały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/>
          <a:lstStyle/>
          <a:p>
            <a:r>
              <a:rPr lang="pl-PL" dirty="0" smtClean="0"/>
              <a:t>Edyta Garbarz</a:t>
            </a:r>
          </a:p>
          <a:p>
            <a:r>
              <a:rPr lang="pl-PL" dirty="0" smtClean="0"/>
              <a:t>Iwona Szewczak</a:t>
            </a:r>
          </a:p>
          <a:p>
            <a:r>
              <a:rPr lang="pl-PL" dirty="0" smtClean="0"/>
              <a:t>Ilona Szewczak</a:t>
            </a:r>
          </a:p>
          <a:p>
            <a:r>
              <a:rPr lang="pl-PL" dirty="0" smtClean="0"/>
              <a:t>Iwona Kusaj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49809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Złe emocje to np. żal, rozgoryczenie, zazdrość lub wrogość.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to są złe emocje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520280" cy="320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23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Odczuwamy je w różnych sytuacjach: gdy spotykają nas niepowodzenia np. źle napisany egzamin, utrata pracy czy bliskiej osoby. Czasami nadmiar pracy i obawa, że nie podołamy nałożonym na nas obowiązkom powoduje, że zaczynamy reagować negatywnie na wszystko i wszystkich </a:t>
            </a:r>
            <a:r>
              <a:rPr lang="pl-PL" dirty="0" err="1" smtClean="0"/>
              <a:t>wołół</a:t>
            </a:r>
            <a:r>
              <a:rPr lang="pl-PL" dirty="0" smtClean="0"/>
              <a:t> nas.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je odczuwamy?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0420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9611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Emocje zarówno dobre jak i złe są częścią naszego życia. Każdy z nas ich doświadcza. Wydaje się jednak, że największy problem ze złymi emocjami mają osoby z zaniżonym poczuciem własnej wartości. Takie osoby nie dostrzegają tego co pozytywne w ich życiu. Lęk przed porażką, przed negatywną oceną ze stron innych wywołuje u nich frustrację, powoduje wzrost agresji – złych emocji.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Kogo najczęściej spotykają złe emocje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28271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791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100" dirty="0" smtClean="0"/>
              <a:t>Dane statystyczne- jak radzisz sobie ze złymi emocjami</a:t>
            </a:r>
            <a:endParaRPr lang="pl-PL" sz="21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32303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Okiem specjalisty, czyli wywiad z panią </a:t>
            </a:r>
            <a:r>
              <a:rPr lang="pl-PL" sz="2400" dirty="0" err="1" smtClean="0"/>
              <a:t>jadwigą</a:t>
            </a:r>
            <a:r>
              <a:rPr lang="pl-PL" sz="2400" dirty="0" smtClean="0"/>
              <a:t> </a:t>
            </a:r>
            <a:r>
              <a:rPr lang="pl-PL" sz="2400" dirty="0" smtClean="0"/>
              <a:t>widz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1"/>
            <a:ext cx="275957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291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To nie forma wykonywanej przez nas pracy, ale my sami i ludzie, którzy nas otaczają wpływają na rodzaj naszych emocji. Nasze podejście, nastawienie do zawodu, który wykonujemy odkrywa niebagatelną rolę. W każdym zawodzie znajdziemy osoby, które lubią swoją pracę i takie, które jej nie lubią.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Jaki zawód najbardziej wiąże się ze złymi emocjami i dlaczego?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46" y="2443163"/>
            <a:ext cx="3186034" cy="30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489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Jak sobie z nimi radzimy a jak powinniśmy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Część osób nie pokazuje swoich emocji, ukrywa je. Inni wyrzucają je z siebie w formie agresji słownej lub fizycznej skierowanej przeciwko drugiej osobie. Aby poradzić sobie z negatywnymi emocjami trzeba pozbyć się przyczyny, która je wywołuje, uwolnić je ale tak aby nie skrzywdzić innych. Zamiast dusić w sobie żal, rozgoryczenie czy strach powinniśmy o nich porozmawiać. Może to być rodzic, przyjaciel lub nauczyciel. Czasami wystarczy odpocząć, zrelaksować się w kąpieli, posłuchać spokojnej muzyki, innym razem poszaleć przy głośnej muzyce, pograć w piłkę. Jest wiele sposobów na pozbycie się złych emocji, każdy powinien poszukać własnego.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14994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sobie pani z nimi radzi?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pl-PL" dirty="0" smtClean="0"/>
              <a:t>Najczęściej sprzątam. Układam, przekładam, segreguję. Wprowadzenie porządku w moim otoczeniu pozwala mi lepiej zebrać myśli. Gdy to nie pomaga, pozostaje szaleństwo na parkiecie.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49733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133</TotalTime>
  <Words>562</Words>
  <Application>Microsoft Office PowerPoint</Application>
  <PresentationFormat>Pokaz na ekranie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Ekskluzywny</vt:lpstr>
      <vt:lpstr>Negatywne emocje</vt:lpstr>
      <vt:lpstr>Co to są złe emocje </vt:lpstr>
      <vt:lpstr>Kiedy je odczuwamy?</vt:lpstr>
      <vt:lpstr>Kogo najczęściej spotykają złe emocje</vt:lpstr>
      <vt:lpstr>Dane statystyczne- jak radzisz sobie ze złymi emocjami</vt:lpstr>
      <vt:lpstr>Okiem specjalisty, czyli wywiad z panią jadwigą widz</vt:lpstr>
      <vt:lpstr>Jaki zawód najbardziej wiąże się ze złymi emocjami i dlaczego?</vt:lpstr>
      <vt:lpstr>Jak sobie z nimi radzimy a jak powinniśmy</vt:lpstr>
      <vt:lpstr>Jak sobie pani z nimi radzi?</vt:lpstr>
      <vt:lpstr>Co powinniśmy robić by uniknąć złych emocji</vt:lpstr>
      <vt:lpstr>Jakieś rady dla tych, którzy nie radzą sobie z nimi ?</vt:lpstr>
      <vt:lpstr>Kontrolowanie emocji</vt:lpstr>
      <vt:lpstr>Slajd 13</vt:lpstr>
      <vt:lpstr>Slajd 14</vt:lpstr>
      <vt:lpstr>Slajd 15</vt:lpstr>
      <vt:lpstr>Slajd 16</vt:lpstr>
      <vt:lpstr>Koniec!</vt:lpstr>
      <vt:lpstr>wykonały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Negatywne emocje</dc:title>
  <dc:creator>M</dc:creator>
  <cp:lastModifiedBy>s</cp:lastModifiedBy>
  <cp:revision>15</cp:revision>
  <dcterms:created xsi:type="dcterms:W3CDTF">2012-05-20T13:23:48Z</dcterms:created>
  <dcterms:modified xsi:type="dcterms:W3CDTF">2012-06-05T18:00:33Z</dcterms:modified>
</cp:coreProperties>
</file>