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68" d="100"/>
          <a:sy n="68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AB5A37-1E56-4723-A8FD-4C91C7B3B028}" type="datetimeFigureOut">
              <a:rPr lang="pl-PL" smtClean="0"/>
              <a:pPr/>
              <a:t>2012-10-24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CCB9503-6508-49A7-B7D9-0A328598AFC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51684" y="764704"/>
            <a:ext cx="64556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Najciekawsze</a:t>
            </a:r>
            <a:endParaRPr lang="pl-PL" sz="8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586439" y="2145630"/>
            <a:ext cx="40158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zakątki</a:t>
            </a:r>
            <a:endParaRPr lang="pl-PL" sz="9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136268" y="3861048"/>
            <a:ext cx="2646878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7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Polski</a:t>
            </a:r>
            <a:endParaRPr lang="pl-PL" sz="7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pl-PL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292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503" y="260648"/>
            <a:ext cx="9174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Hala stulecia we Wrocławiu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605" y="1183978"/>
            <a:ext cx="7912422" cy="3973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704529" y="5229200"/>
            <a:ext cx="7470648" cy="1412776"/>
          </a:xfrm>
        </p:spPr>
        <p:txBody>
          <a:bodyPr>
            <a:noAutofit/>
          </a:bodyPr>
          <a:lstStyle/>
          <a:p>
            <a:r>
              <a:rPr lang="pl-PL" sz="2000" dirty="0" smtClean="0"/>
              <a:t>Hala </a:t>
            </a:r>
            <a:r>
              <a:rPr lang="pl-PL" sz="2000" dirty="0"/>
              <a:t>widowiskowo-sportowa położona w </a:t>
            </a:r>
            <a:r>
              <a:rPr lang="pl-PL" sz="2000" dirty="0" smtClean="0"/>
              <a:t>Parku Szczytnickim we Wrocławiu. Wzniesiona </a:t>
            </a:r>
            <a:r>
              <a:rPr lang="pl-PL" sz="2000" dirty="0"/>
              <a:t>w latach </a:t>
            </a:r>
            <a:r>
              <a:rPr lang="pl-PL" sz="2000" dirty="0" smtClean="0"/>
              <a:t> 1911- 1913 według </a:t>
            </a:r>
            <a:r>
              <a:rPr lang="pl-PL" sz="2000" dirty="0"/>
              <a:t>projektu </a:t>
            </a:r>
            <a:r>
              <a:rPr lang="pl-PL" sz="2000" dirty="0" err="1" smtClean="0"/>
              <a:t>Maxa</a:t>
            </a:r>
            <a:r>
              <a:rPr lang="pl-PL" sz="2000" dirty="0" smtClean="0"/>
              <a:t> Berga, </a:t>
            </a:r>
            <a:r>
              <a:rPr lang="pl-PL" sz="2000" dirty="0"/>
              <a:t>w stylu </a:t>
            </a:r>
            <a:r>
              <a:rPr lang="pl-PL" sz="2000" dirty="0" smtClean="0"/>
              <a:t>ekspresjonistycznym.  W 2006 </a:t>
            </a:r>
            <a:r>
              <a:rPr lang="pl-PL" sz="2000" dirty="0"/>
              <a:t>roku hala została uznana za obiekt </a:t>
            </a:r>
            <a:r>
              <a:rPr lang="pl-PL" sz="2000" dirty="0" smtClean="0"/>
              <a:t>światowego dziedzictwa UNESCO.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xmlns="" val="1423842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99372" y="19891"/>
            <a:ext cx="86565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Rotunda panoramy racławickiej</a:t>
            </a:r>
            <a:endParaRPr lang="pl-PL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89626"/>
            <a:ext cx="6768752" cy="383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20652" y="4725144"/>
            <a:ext cx="7470648" cy="1832479"/>
          </a:xfrm>
        </p:spPr>
        <p:txBody>
          <a:bodyPr>
            <a:normAutofit/>
          </a:bodyPr>
          <a:lstStyle/>
          <a:p>
            <a:r>
              <a:rPr lang="pl-PL" sz="2800" dirty="0" smtClean="0"/>
              <a:t>Muzeum  </a:t>
            </a:r>
            <a:r>
              <a:rPr lang="pl-PL" sz="2800" dirty="0"/>
              <a:t>sztuki we </a:t>
            </a:r>
            <a:r>
              <a:rPr lang="pl-PL" sz="2800" dirty="0" smtClean="0"/>
              <a:t>Wrocławiu eksponuje cykloramiczny  </a:t>
            </a:r>
            <a:r>
              <a:rPr lang="pl-PL" sz="2800" dirty="0"/>
              <a:t>obraz </a:t>
            </a:r>
            <a:r>
              <a:rPr lang="pl-PL" sz="2800" i="1" dirty="0"/>
              <a:t>Bitwa pod Racławicami</a:t>
            </a:r>
            <a:r>
              <a:rPr lang="pl-PL" sz="2800" dirty="0"/>
              <a:t> namalowany w latach </a:t>
            </a:r>
            <a:r>
              <a:rPr lang="pl-PL" sz="2800" dirty="0" smtClean="0"/>
              <a:t>1893-1894 </a:t>
            </a:r>
            <a:r>
              <a:rPr lang="pl-PL" sz="2800" dirty="0"/>
              <a:t>pod </a:t>
            </a:r>
            <a:r>
              <a:rPr lang="pl-PL" sz="2800" dirty="0" smtClean="0"/>
              <a:t>kierunkiem Jana Styki i Wojciecha Kossaka.</a:t>
            </a:r>
            <a:endParaRPr lang="pl-PL" sz="6000" dirty="0"/>
          </a:p>
        </p:txBody>
      </p:sp>
    </p:spTree>
    <p:extLst>
      <p:ext uri="{BB962C8B-B14F-4D97-AF65-F5344CB8AC3E}">
        <p14:creationId xmlns:p14="http://schemas.microsoft.com/office/powerpoint/2010/main" xmlns="" val="2039538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1123" y="836712"/>
            <a:ext cx="6273046" cy="4117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stokąt 5"/>
          <p:cNvSpPr/>
          <p:nvPr/>
        </p:nvSpPr>
        <p:spPr>
          <a:xfrm>
            <a:off x="-76050" y="188640"/>
            <a:ext cx="920739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Muzeum Narodowe we Wrocławiu</a:t>
            </a:r>
            <a:endParaRPr lang="pl-PL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24489" y="5013176"/>
            <a:ext cx="7470648" cy="1728192"/>
          </a:xfrm>
        </p:spPr>
        <p:txBody>
          <a:bodyPr>
            <a:noAutofit/>
          </a:bodyPr>
          <a:lstStyle/>
          <a:p>
            <a:r>
              <a:rPr lang="pl-PL" sz="2400" dirty="0" smtClean="0"/>
              <a:t>Jedno </a:t>
            </a:r>
            <a:r>
              <a:rPr lang="pl-PL" sz="2400" dirty="0"/>
              <a:t>z głównych muzeów </a:t>
            </a:r>
            <a:r>
              <a:rPr lang="pl-PL" sz="2400" dirty="0" smtClean="0"/>
              <a:t>Wrocławia, </a:t>
            </a:r>
            <a:r>
              <a:rPr lang="pl-PL" sz="2400" dirty="0"/>
              <a:t>kontynuujące tradycję niemieckich muzeów, istniejących w mieście od XIX wieku. Zbiory muzeum obejmują przede wszystkim malarstwo i rzeźbę, ze szczególnym uwzględnieniem sztuki </a:t>
            </a:r>
            <a:r>
              <a:rPr lang="pl-PL" sz="2400" dirty="0" smtClean="0"/>
              <a:t>Śląska.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723231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2" y="0"/>
            <a:ext cx="492585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/>
          <p:cNvSpPr/>
          <p:nvPr/>
        </p:nvSpPr>
        <p:spPr>
          <a:xfrm>
            <a:off x="4091750" y="0"/>
            <a:ext cx="529843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Archikatedra </a:t>
            </a:r>
          </a:p>
          <a:p>
            <a:pPr algn="ctr"/>
            <a:r>
              <a:rPr lang="pl-PL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św. Jana Chrzciciela </a:t>
            </a:r>
          </a:p>
          <a:p>
            <a:pPr algn="ctr"/>
            <a:r>
              <a:rPr lang="pl-PL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Wrocławiu</a:t>
            </a:r>
            <a:endParaRPr lang="pl-PL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950220" y="1772816"/>
            <a:ext cx="4104458" cy="4802376"/>
          </a:xfrm>
        </p:spPr>
        <p:txBody>
          <a:bodyPr>
            <a:noAutofit/>
          </a:bodyPr>
          <a:lstStyle/>
          <a:p>
            <a:r>
              <a:rPr lang="pl-PL" sz="3200" dirty="0" smtClean="0"/>
              <a:t>Rzymskokatolicki gotycki kościół parafialny, a </a:t>
            </a:r>
            <a:r>
              <a:rPr lang="pl-PL" sz="3200" dirty="0"/>
              <a:t>także </a:t>
            </a:r>
            <a:r>
              <a:rPr lang="pl-PL" sz="3200" dirty="0" smtClean="0"/>
              <a:t>katedralny biskupów wrocławskich zlokalizowany </a:t>
            </a:r>
            <a:r>
              <a:rPr lang="pl-PL" sz="3200" dirty="0"/>
              <a:t>na wrocławskim </a:t>
            </a:r>
            <a:r>
              <a:rPr lang="pl-PL" sz="3200" dirty="0" smtClean="0"/>
              <a:t>Ostrowie Tumskim.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xmlns="" val="160387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67952" y="155607"/>
            <a:ext cx="97930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Kościoły Pokoju w Jaworze i Świdnicy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159865" cy="429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0224" y="5301208"/>
            <a:ext cx="7470648" cy="1440160"/>
          </a:xfrm>
        </p:spPr>
        <p:txBody>
          <a:bodyPr>
            <a:noAutofit/>
          </a:bodyPr>
          <a:lstStyle/>
          <a:p>
            <a:r>
              <a:rPr lang="pl-PL" sz="2400" dirty="0" smtClean="0"/>
              <a:t>Następnie udajemy się do Kościołów w Jaworze i Świdnicy. Są </a:t>
            </a:r>
            <a:r>
              <a:rPr lang="pl-PL" sz="2400" dirty="0"/>
              <a:t>największymi drewnianymi budowlami o funkcjach religijnych w </a:t>
            </a:r>
            <a:r>
              <a:rPr lang="pl-PL" sz="2400" dirty="0" smtClean="0"/>
              <a:t>Europie. </a:t>
            </a:r>
            <a:r>
              <a:rPr lang="pl-PL" sz="2400" dirty="0"/>
              <a:t>W roku </a:t>
            </a:r>
            <a:r>
              <a:rPr lang="pl-PL" sz="2400" dirty="0" smtClean="0"/>
              <a:t>2001 </a:t>
            </a:r>
            <a:r>
              <a:rPr lang="pl-PL" sz="2400" dirty="0"/>
              <a:t>zostały one wpisane na </a:t>
            </a:r>
            <a:r>
              <a:rPr lang="pl-PL" sz="2400" dirty="0" smtClean="0"/>
              <a:t>listę światowego dziedzictwa UNESCO.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390858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-367952" y="155607"/>
            <a:ext cx="97930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Park Mużakowski nad Nysą Łużycką</a:t>
            </a:r>
            <a:endParaRPr lang="pl-PL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013" y="918204"/>
            <a:ext cx="734915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39552" y="5022660"/>
            <a:ext cx="7470648" cy="1835340"/>
          </a:xfrm>
        </p:spPr>
        <p:txBody>
          <a:bodyPr>
            <a:noAutofit/>
          </a:bodyPr>
          <a:lstStyle/>
          <a:p>
            <a:r>
              <a:rPr lang="pl-PL" sz="2400" dirty="0" smtClean="0"/>
              <a:t>Następnie udajemy się do Parku Mużakowskiego nad Nysą Łużycką. Największy </a:t>
            </a:r>
            <a:r>
              <a:rPr lang="pl-PL" sz="2400" dirty="0"/>
              <a:t>park </a:t>
            </a:r>
            <a:r>
              <a:rPr lang="pl-PL" sz="2400" dirty="0" smtClean="0"/>
              <a:t>stylu angielskiego </a:t>
            </a:r>
            <a:r>
              <a:rPr lang="pl-PL" sz="2400" dirty="0"/>
              <a:t>w </a:t>
            </a:r>
            <a:r>
              <a:rPr lang="pl-PL" sz="2400" dirty="0" smtClean="0"/>
              <a:t>Polsce i w Niemczech, </a:t>
            </a:r>
            <a:r>
              <a:rPr lang="pl-PL" sz="2400" dirty="0"/>
              <a:t>zajmujący 728 ha powierzchni po obu stronach rzeki </a:t>
            </a:r>
            <a:r>
              <a:rPr lang="pl-PL" sz="2400" dirty="0" smtClean="0"/>
              <a:t>Nysy Łużyckiej, </a:t>
            </a:r>
            <a:r>
              <a:rPr lang="pl-PL" sz="2400" dirty="0"/>
              <a:t>która stanowi granicę polsko-niemiecką, w </a:t>
            </a:r>
            <a:r>
              <a:rPr lang="pl-PL" sz="2400" dirty="0" smtClean="0"/>
              <a:t>województwie lubuskim.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xmlns="" val="181650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1340768"/>
            <a:ext cx="927850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0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DZIĘKUJĘ ZA OBEJRZENIE </a:t>
            </a:r>
          </a:p>
          <a:p>
            <a:pPr algn="ctr"/>
            <a:r>
              <a:rPr lang="pl-PL" sz="50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MOJEJ </a:t>
            </a:r>
          </a:p>
          <a:p>
            <a:pPr algn="ctr"/>
            <a:r>
              <a:rPr lang="pl-PL" sz="5000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PREZENTACJI</a:t>
            </a:r>
            <a:endParaRPr lang="pl-PL" sz="5000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67744" y="5517232"/>
            <a:ext cx="673293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Izabela Rapa kl. III b</a:t>
            </a:r>
            <a:endParaRPr lang="pl-PL" sz="5000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815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</TotalTime>
  <Words>221</Words>
  <Application>Microsoft Office PowerPoint</Application>
  <PresentationFormat>Pokaz na ekranie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Techniczny</vt:lpstr>
      <vt:lpstr>Slajd 1</vt:lpstr>
      <vt:lpstr>Hala widowiskowo-sportowa położona w Parku Szczytnickim we Wrocławiu. Wzniesiona w latach  1911- 1913 według projektu Maxa Berga, w stylu ekspresjonistycznym.  W 2006 roku hala została uznana za obiekt światowego dziedzictwa UNESCO. </vt:lpstr>
      <vt:lpstr>Muzeum  sztuki we Wrocławiu eksponuje cykloramiczny  obraz Bitwa pod Racławicami namalowany w latach 1893-1894 pod kierunkiem Jana Styki i Wojciecha Kossaka.</vt:lpstr>
      <vt:lpstr>Jedno z głównych muzeów Wrocławia, kontynuujące tradycję niemieckich muzeów, istniejących w mieście od XIX wieku. Zbiory muzeum obejmują przede wszystkim malarstwo i rzeźbę, ze szczególnym uwzględnieniem sztuki Śląska.</vt:lpstr>
      <vt:lpstr>Rzymskokatolicki gotycki kościół parafialny, a także katedralny biskupów wrocławskich zlokalizowany na wrocławskim Ostrowie Tumskim. </vt:lpstr>
      <vt:lpstr>Następnie udajemy się do Kościołów w Jaworze i Świdnicy. Są największymi drewnianymi budowlami o funkcjach religijnych w Europie. W roku 2001 zostały one wpisane na listę światowego dziedzictwa UNESCO.</vt:lpstr>
      <vt:lpstr>Następnie udajemy się do Parku Mużakowskiego nad Nysą Łużycką. Największy park stylu angielskiego w Polsce i w Niemczech, zajmujący 728 ha powierzchni po obu stronach rzeki Nysy Łużyckiej, która stanowi granicę polsko-niemiecką, w województwie lubuskim.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Iza</dc:creator>
  <cp:lastModifiedBy>xxx</cp:lastModifiedBy>
  <cp:revision>4</cp:revision>
  <dcterms:created xsi:type="dcterms:W3CDTF">2012-02-15T19:06:02Z</dcterms:created>
  <dcterms:modified xsi:type="dcterms:W3CDTF">2012-10-24T16:33:24Z</dcterms:modified>
</cp:coreProperties>
</file>