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68" d="100"/>
          <a:sy n="68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A192EB-2A49-4B08-AF9E-0E56E2B12198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333149-F9A3-46DB-9E22-D63F7A8DB2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haris.flog.pl/" TargetMode="External"/><Relationship Id="rId2" Type="http://schemas.openxmlformats.org/officeDocument/2006/relationships/hyperlink" Target="http://www.unesco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352928" cy="2232248"/>
          </a:xfrm>
        </p:spPr>
        <p:txBody>
          <a:bodyPr>
            <a:noAutofit/>
          </a:bodyPr>
          <a:lstStyle/>
          <a:p>
            <a:r>
              <a:rPr lang="pl-PL" sz="4400" dirty="0" smtClean="0"/>
              <a:t>Wycieczka do najciekawszego regionu Polski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 zwiedzeniu Krakowa kierujemy się do kopalni soli w </a:t>
            </a:r>
            <a:r>
              <a:rPr lang="pl-PL" dirty="0" err="1" smtClean="0"/>
              <a:t>wieliczce</a:t>
            </a:r>
            <a:endParaRPr lang="pl-PL" dirty="0"/>
          </a:p>
        </p:txBody>
      </p:sp>
      <p:pic>
        <p:nvPicPr>
          <p:cNvPr id="9218" name="Picture 2" descr="C:\Documents and Settings\gość1\Pulpit\Dominika\na prezentację\wielicz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480720" cy="43126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551712" y="1412776"/>
            <a:ext cx="25922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W 1976 roku kopalnia wpisana została do krajowego rejestru zabytków. Dwa lata później w 1978 roku wpisana </a:t>
            </a:r>
            <a:r>
              <a:rPr lang="pl-PL" sz="1600" dirty="0" smtClean="0"/>
              <a:t>na pierwszą Listę </a:t>
            </a:r>
            <a:r>
              <a:rPr lang="pl-PL" sz="1600" dirty="0"/>
              <a:t>światowego dziedzictwa kulturowego i </a:t>
            </a:r>
            <a:r>
              <a:rPr lang="pl-PL" sz="1600" dirty="0" smtClean="0"/>
              <a:t>przyrodniczego UNESCO.</a:t>
            </a:r>
            <a:r>
              <a:rPr lang="pl-PL" sz="1600" dirty="0"/>
              <a:t> Od </a:t>
            </a:r>
            <a:r>
              <a:rPr lang="pl-PL" sz="1600" dirty="0" smtClean="0"/>
              <a:t>1994, </a:t>
            </a:r>
            <a:r>
              <a:rPr lang="pl-PL" sz="1600" dirty="0"/>
              <a:t>to także pomnik historii Polski. 30 czerwca 1996 roku zaprzestano całkowicie eksploatacji złoża </a:t>
            </a:r>
            <a:r>
              <a:rPr lang="pl-PL" sz="1600" dirty="0" smtClean="0"/>
              <a:t>Kopalnia </a:t>
            </a:r>
            <a:r>
              <a:rPr lang="pl-PL" sz="1600" dirty="0"/>
              <a:t>soli </a:t>
            </a:r>
            <a:r>
              <a:rPr lang="pl-PL" sz="1600" dirty="0" smtClean="0"/>
              <a:t>„Wieliczka” </a:t>
            </a:r>
            <a:r>
              <a:rPr lang="pl-PL" sz="1600" dirty="0"/>
              <a:t>w 2007 r. w plebiscycie „Rzeczpospolitej” została uznany za jeden siedmiu cudów Polski, zdobywając największą liczbę głosów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Zostając przy południowej </a:t>
            </a:r>
            <a:r>
              <a:rPr lang="pl-PL" dirty="0" err="1" smtClean="0"/>
              <a:t>małopolsce</a:t>
            </a:r>
            <a:r>
              <a:rPr lang="pl-PL" dirty="0" smtClean="0"/>
              <a:t> warto obejrzeć drewniane kościoły: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148478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Św. Michała Archanioła w Binarowej</a:t>
            </a:r>
            <a:endParaRPr lang="pl-PL" sz="2800" dirty="0"/>
          </a:p>
        </p:txBody>
      </p:sp>
      <p:pic>
        <p:nvPicPr>
          <p:cNvPr id="10244" name="Picture 4" descr="C:\Documents and Settings\gość1\Pulpit\Dominika\na prezentację\2228747_kosciol-w-binarowe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988840"/>
            <a:ext cx="6879587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368152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Kosciół</a:t>
            </a:r>
            <a:r>
              <a:rPr lang="pl-PL" smtClean="0">
                <a:latin typeface="Arial" pitchFamily="34" charset="0"/>
                <a:cs typeface="Arial" pitchFamily="34" charset="0"/>
              </a:rPr>
              <a:t> Wniebowzięcia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nmp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 św. Michała archanioła 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haczowie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gość1\Pulpit\Dominika\na prezentację\Haczow_-_kosci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Kościół </a:t>
            </a:r>
            <a:r>
              <a:rPr lang="pl-PL" dirty="0" err="1" smtClean="0"/>
              <a:t>pw</a:t>
            </a:r>
            <a:r>
              <a:rPr lang="pl-PL" dirty="0" smtClean="0"/>
              <a:t>. Wszystkich świętych w </a:t>
            </a:r>
            <a:r>
              <a:rPr lang="pl-PL" dirty="0" err="1" smtClean="0"/>
              <a:t>bliznem</a:t>
            </a:r>
            <a:endParaRPr lang="pl-PL" dirty="0"/>
          </a:p>
        </p:txBody>
      </p:sp>
      <p:pic>
        <p:nvPicPr>
          <p:cNvPr id="12290" name="Picture 2" descr="C:\Documents and Settings\gość1\Pulpit\Dominika\na prezentację\800px-Blizne-kosci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13516" cy="49601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Kościół św. Michała archanioła w Dębnie Podhalańskim</a:t>
            </a:r>
            <a:endParaRPr lang="pl-PL" dirty="0"/>
          </a:p>
        </p:txBody>
      </p:sp>
      <p:pic>
        <p:nvPicPr>
          <p:cNvPr id="13314" name="Picture 2" descr="C:\Documents and Settings\gość1\Pulpit\Dominika\na prezentację\Dęb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912768" cy="49858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pl.wikipedia.org</a:t>
            </a:r>
            <a:endParaRPr lang="pl-PL" dirty="0" smtClean="0"/>
          </a:p>
          <a:p>
            <a:r>
              <a:rPr lang="pl-PL" dirty="0" err="1" smtClean="0">
                <a:hlinkClick r:id="rId2"/>
              </a:rPr>
              <a:t>www.unesco.pl</a:t>
            </a:r>
            <a:endParaRPr lang="pl-PL" dirty="0" smtClean="0"/>
          </a:p>
          <a:p>
            <a:r>
              <a:rPr lang="pl-PL" dirty="0" err="1" smtClean="0"/>
              <a:t>www.krakow.pl</a:t>
            </a:r>
            <a:endParaRPr lang="pl-PL" dirty="0" smtClean="0"/>
          </a:p>
          <a:p>
            <a:r>
              <a:rPr lang="pl-PL" dirty="0" err="1" smtClean="0">
                <a:hlinkClick r:id="rId3"/>
              </a:rPr>
              <a:t>www.meharis.flog.pl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pl-PL" dirty="0" smtClean="0"/>
              <a:t>Zaczynamy od Zamościa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9552" y="580526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1992 roku zamojskie Stare Miasto zostało wpisane </a:t>
            </a:r>
            <a:r>
              <a:rPr lang="pl-PL" dirty="0" smtClean="0"/>
              <a:t>na Listę </a:t>
            </a:r>
            <a:r>
              <a:rPr lang="pl-PL" dirty="0"/>
              <a:t>Światowego Dziedzictwa UNESCO.</a:t>
            </a:r>
          </a:p>
        </p:txBody>
      </p:sp>
      <p:pic>
        <p:nvPicPr>
          <p:cNvPr id="1028" name="Picture 4" descr="C:\Documents and Settings\gość1\Pulpit\Dominika\na prezentację\z7410568X,Zamosc--Stare-Mias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3"/>
            <a:ext cx="7015300" cy="468052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111552" y="1556792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Manierystyczno</a:t>
            </a:r>
            <a:r>
              <a:rPr lang="pl-PL" sz="2000" dirty="0"/>
              <a:t> - barokowy </a:t>
            </a:r>
            <a:r>
              <a:rPr lang="pl-PL" sz="2000" dirty="0" smtClean="0"/>
              <a:t>ratusz z pięknymi schodami wachlarzowymi z XVIII wieku był kilkakrotnie przebudowywany stanowi symbol miasta. </a:t>
            </a:r>
            <a:endParaRPr lang="pl-PL" sz="2000" dirty="0"/>
          </a:p>
        </p:txBody>
      </p:sp>
      <p:pic>
        <p:nvPicPr>
          <p:cNvPr id="2052" name="Picture 4" descr="C:\Documents and Settings\gość1\Pulpit\Dominika\na prezentację\ratus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9"/>
            <a:ext cx="4534354" cy="60760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Udajemy się w kierunku południowo-zachodnim do Auschwitz-Birkenau</a:t>
            </a:r>
            <a:endParaRPr lang="pl-PL" dirty="0"/>
          </a:p>
        </p:txBody>
      </p:sp>
      <p:pic>
        <p:nvPicPr>
          <p:cNvPr id="3074" name="Picture 2" descr="C:\Documents and Settings\gość1\Pulpit\Dominika\na prezentację\800px-Birkenau_g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832648" cy="46805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012160" y="1700808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Auschwitz-Birkenau- niemiecki nazistowski obóz koncentracyjny i zagłady, który funkcjonował w latach 1940-1945.</a:t>
            </a:r>
            <a:r>
              <a:rPr lang="pl-PL" dirty="0"/>
              <a:t> Jest to jedyny obóz koncentracyjny znajdujący się na liście światowego dziedzictwa </a:t>
            </a:r>
            <a:r>
              <a:rPr lang="pl-PL" dirty="0" smtClean="0"/>
              <a:t>UNESCO.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Dalej jedziemy do Kalwarii Zebrzydowskiej</a:t>
            </a:r>
            <a:endParaRPr lang="pl-PL" dirty="0"/>
          </a:p>
        </p:txBody>
      </p:sp>
      <p:pic>
        <p:nvPicPr>
          <p:cNvPr id="4098" name="Picture 2" descr="C:\Documents and Settings\gość1\Pulpit\Dominika\na prezentację\Kalwariazebrzydow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3176253" cy="482453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11960" y="1484784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Miasto zostało założone w </a:t>
            </a:r>
            <a:r>
              <a:rPr lang="pl-PL" dirty="0"/>
              <a:t>pierwszej </a:t>
            </a:r>
            <a:r>
              <a:rPr lang="pl-PL" dirty="0" smtClean="0"/>
              <a:t>połowie </a:t>
            </a:r>
            <a:r>
              <a:rPr lang="pl-PL" dirty="0"/>
              <a:t>XVII w. przez wojewodę krakowskiego Mikołaja Zebrzydowskiego</a:t>
            </a:r>
            <a:r>
              <a:rPr lang="pl-PL" dirty="0" smtClean="0"/>
              <a:t>.</a:t>
            </a:r>
            <a:r>
              <a:rPr lang="pl-PL" dirty="0"/>
              <a:t> Kalwaria Zebrzydowska jest ośrodkiem ruchu pielgrzymkowego do sanktuarium pasyjno-maryjnego oo. bernardynów, które w 1999 r. zostało wpisane na listę światowego dziedzictwa </a:t>
            </a:r>
            <a:r>
              <a:rPr lang="pl-PL" dirty="0" smtClean="0"/>
              <a:t>UNESCO</a:t>
            </a:r>
            <a:r>
              <a:rPr lang="pl-PL" dirty="0"/>
              <a:t> jako jedyna kalwaria na świecie i </a:t>
            </a:r>
            <a:r>
              <a:rPr lang="pl-PL" dirty="0" smtClean="0"/>
              <a:t>Europie.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Documents and Settings\gość1\Pulpit\Dominika\na prezentację\242px-Kalwaria_Zebrzydowska_-_wnętrze_bazyliki_widok_na_ołtarz_-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3240360" cy="486054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5536" y="558924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Bazylika Matki Bożej Anielskiej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40152" y="57332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Wnętrze bazyliki, widok na ołtarz</a:t>
            </a:r>
            <a:endParaRPr lang="pl-PL" sz="2000" dirty="0"/>
          </a:p>
        </p:txBody>
      </p:sp>
      <p:pic>
        <p:nvPicPr>
          <p:cNvPr id="5125" name="Picture 5" descr="C:\Documents and Settings\gość1\Pulpit\Dominika\na prezentację\800px-Kalwaria_Zebrzydowska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508104" cy="35458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Następnie zmierzamy  do Krakowa</a:t>
            </a:r>
            <a:endParaRPr lang="pl-PL" dirty="0"/>
          </a:p>
        </p:txBody>
      </p:sp>
      <p:pic>
        <p:nvPicPr>
          <p:cNvPr id="6147" name="Picture 3" descr="C:\Documents and Settings\gość1\Pulpit\Dominika\na prezentację\800px-Rynek_Glowny_w_Krakow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6160532" cy="410445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67544" y="573325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Rynek Główny w Krakowie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28184" y="1340768"/>
            <a:ext cx="291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Rynek Główny stanowi centrum Starego Miasta.</a:t>
            </a:r>
            <a:r>
              <a:rPr lang="pl-PL" sz="1600" dirty="0"/>
              <a:t> W 1978 Stare Miasto </a:t>
            </a:r>
            <a:r>
              <a:rPr lang="pl-PL" sz="1600" dirty="0" smtClean="0"/>
              <a:t>wraz z</a:t>
            </a:r>
            <a:r>
              <a:rPr lang="pl-PL" sz="1600" dirty="0"/>
              <a:t> Wawelem, Kazimierzem i </a:t>
            </a:r>
            <a:r>
              <a:rPr lang="pl-PL" sz="1600" dirty="0" smtClean="0"/>
              <a:t>      Stradomiem</a:t>
            </a:r>
            <a:r>
              <a:rPr lang="pl-PL" sz="1600" dirty="0"/>
              <a:t> zostało </a:t>
            </a:r>
            <a:r>
              <a:rPr lang="pl-PL" sz="1600" dirty="0" smtClean="0"/>
              <a:t>wpisane na listę światowego dziedzictwa UNESCO. </a:t>
            </a:r>
            <a:r>
              <a:rPr lang="pl-PL" sz="1600" dirty="0"/>
              <a:t>Głównymi zabytkami krakowskiego Starego Miasta są znajdujące się na Rynku Głównym: kościół Mariacki, Sukiennice i wieża ratuszowa, oraz pozostałości murów obronnych – Brama Floriańska i Barbakan.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1" name="Picture 3" descr="C:\Documents and Settings\gość1\Pulpit\Dominika\na prezentację\Barba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189" y="1772816"/>
            <a:ext cx="5085811" cy="3384376"/>
          </a:xfrm>
          <a:prstGeom prst="rect">
            <a:avLst/>
          </a:prstGeom>
          <a:noFill/>
        </p:spPr>
      </p:pic>
      <p:pic>
        <p:nvPicPr>
          <p:cNvPr id="7172" name="Picture 4" descr="C:\Documents and Settings\gość1\Pulpit\Dominika\na prezentację\kościół mariack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5"/>
            <a:ext cx="3672408" cy="490285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39552" y="60932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Kościół Mariacki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932040" y="530120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B</a:t>
            </a:r>
            <a:r>
              <a:rPr lang="pl-PL" sz="2800" dirty="0" smtClean="0"/>
              <a:t>arbakan</a:t>
            </a:r>
            <a:endParaRPr lang="pl-PL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Warto zobaczyć Zamek na Wawelu oraz wawelskiego smoka</a:t>
            </a:r>
            <a:endParaRPr lang="pl-PL" dirty="0"/>
          </a:p>
        </p:txBody>
      </p:sp>
      <p:pic>
        <p:nvPicPr>
          <p:cNvPr id="8194" name="Picture 2" descr="C:\Documents and Settings\gość1\Pulpit\Dominika\na prezentację\zamek na wawel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220072" cy="3672408"/>
          </a:xfrm>
          <a:prstGeom prst="rect">
            <a:avLst/>
          </a:prstGeom>
          <a:noFill/>
        </p:spPr>
      </p:pic>
      <p:pic>
        <p:nvPicPr>
          <p:cNvPr id="8195" name="Picture 3" descr="C:\Documents and Settings\gość1\Pulpit\Dominika\na prezentację\smok wawel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1340768"/>
            <a:ext cx="3775555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166</Words>
  <Application>Microsoft Office PowerPoint</Application>
  <PresentationFormat>Pokaz na ekranie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Wędrówka</vt:lpstr>
      <vt:lpstr>Wycieczka do najciekawszego regionu Polski</vt:lpstr>
      <vt:lpstr>Zaczynamy od Zamościa</vt:lpstr>
      <vt:lpstr>Slajd 3</vt:lpstr>
      <vt:lpstr>Udajemy się w kierunku południowo-zachodnim do Auschwitz-Birkenau</vt:lpstr>
      <vt:lpstr>Dalej jedziemy do Kalwarii Zebrzydowskiej</vt:lpstr>
      <vt:lpstr>Slajd 6</vt:lpstr>
      <vt:lpstr>Następnie zmierzamy  do Krakowa</vt:lpstr>
      <vt:lpstr>Slajd 8</vt:lpstr>
      <vt:lpstr>Warto zobaczyć Zamek na Wawelu oraz wawelskiego smoka</vt:lpstr>
      <vt:lpstr>Po zwiedzeniu Krakowa kierujemy się do kopalni soli w wieliczce</vt:lpstr>
      <vt:lpstr>Zostając przy południowej małopolsce warto obejrzeć drewniane kościoły:</vt:lpstr>
      <vt:lpstr>Kosciół Wniebowzięcia nmp i św. Michała archanioła w haczowie</vt:lpstr>
      <vt:lpstr>Kościół pw. Wszystkich świętych w bliznem</vt:lpstr>
      <vt:lpstr>Kościół św. Michała archanioła w Dębnie Podhalańskim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najciekawszego regionu Polski</dc:title>
  <dc:creator>ppp</dc:creator>
  <cp:lastModifiedBy>xxx</cp:lastModifiedBy>
  <cp:revision>37</cp:revision>
  <dcterms:created xsi:type="dcterms:W3CDTF">2012-02-02T15:23:45Z</dcterms:created>
  <dcterms:modified xsi:type="dcterms:W3CDTF">2012-10-24T16:35:26Z</dcterms:modified>
</cp:coreProperties>
</file>