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3" r:id="rId3"/>
    <p:sldId id="258" r:id="rId4"/>
    <p:sldId id="257" r:id="rId5"/>
    <p:sldId id="269" r:id="rId6"/>
    <p:sldId id="270" r:id="rId7"/>
    <p:sldId id="260" r:id="rId8"/>
    <p:sldId id="266" r:id="rId9"/>
    <p:sldId id="267" r:id="rId10"/>
    <p:sldId id="261" r:id="rId11"/>
    <p:sldId id="268" r:id="rId12"/>
    <p:sldId id="265" r:id="rId13"/>
    <p:sldId id="262" r:id="rId14"/>
    <p:sldId id="263" r:id="rId15"/>
    <p:sldId id="264" r:id="rId16"/>
    <p:sldId id="259" r:id="rId17"/>
    <p:sldId id="272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C329EB6-7094-488C-ACDB-E76F1E15FA11}" type="datetimeFigureOut">
              <a:rPr lang="pl-PL" smtClean="0"/>
              <a:pPr/>
              <a:t>2012-10-24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72D1BB7-7974-440D-B8B6-6ADDF4E608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29EB6-7094-488C-ACDB-E76F1E15FA11}" type="datetimeFigureOut">
              <a:rPr lang="pl-PL" smtClean="0"/>
              <a:pPr/>
              <a:t>2012-10-24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1BB7-7974-440D-B8B6-6ADDF4E608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29EB6-7094-488C-ACDB-E76F1E15FA11}" type="datetimeFigureOut">
              <a:rPr lang="pl-PL" smtClean="0"/>
              <a:pPr/>
              <a:t>2012-10-24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1BB7-7974-440D-B8B6-6ADDF4E608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29EB6-7094-488C-ACDB-E76F1E15FA11}" type="datetimeFigureOut">
              <a:rPr lang="pl-PL" smtClean="0"/>
              <a:pPr/>
              <a:t>2012-10-24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1BB7-7974-440D-B8B6-6ADDF4E608A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29EB6-7094-488C-ACDB-E76F1E15FA11}" type="datetimeFigureOut">
              <a:rPr lang="pl-PL" smtClean="0"/>
              <a:pPr/>
              <a:t>2012-10-24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1BB7-7974-440D-B8B6-6ADDF4E608A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29EB6-7094-488C-ACDB-E76F1E15FA11}" type="datetimeFigureOut">
              <a:rPr lang="pl-PL" smtClean="0"/>
              <a:pPr/>
              <a:t>2012-10-24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1BB7-7974-440D-B8B6-6ADDF4E608A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29EB6-7094-488C-ACDB-E76F1E15FA11}" type="datetimeFigureOut">
              <a:rPr lang="pl-PL" smtClean="0"/>
              <a:pPr/>
              <a:t>2012-10-24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1BB7-7974-440D-B8B6-6ADDF4E608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29EB6-7094-488C-ACDB-E76F1E15FA11}" type="datetimeFigureOut">
              <a:rPr lang="pl-PL" smtClean="0"/>
              <a:pPr/>
              <a:t>2012-10-24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1BB7-7974-440D-B8B6-6ADDF4E608A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29EB6-7094-488C-ACDB-E76F1E15FA11}" type="datetimeFigureOut">
              <a:rPr lang="pl-PL" smtClean="0"/>
              <a:pPr/>
              <a:t>2012-10-24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1BB7-7974-440D-B8B6-6ADDF4E608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C329EB6-7094-488C-ACDB-E76F1E15FA11}" type="datetimeFigureOut">
              <a:rPr lang="pl-PL" smtClean="0"/>
              <a:pPr/>
              <a:t>2012-10-24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D1BB7-7974-440D-B8B6-6ADDF4E608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C329EB6-7094-488C-ACDB-E76F1E15FA11}" type="datetimeFigureOut">
              <a:rPr lang="pl-PL" smtClean="0"/>
              <a:pPr/>
              <a:t>2012-10-24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72D1BB7-7974-440D-B8B6-6ADDF4E608A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C329EB6-7094-488C-ACDB-E76F1E15FA11}" type="datetimeFigureOut">
              <a:rPr lang="pl-PL" smtClean="0"/>
              <a:pPr/>
              <a:t>2012-10-24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72D1BB7-7974-440D-B8B6-6ADDF4E608A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lik:Panorama of Malbork Castle, part 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194945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8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Najciekawsze zakątki Polski</a:t>
            </a:r>
            <a:endParaRPr lang="pl-PL" sz="4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 anchor="ctr">
            <a:normAutofit fontScale="92500" lnSpcReduction="10000"/>
          </a:bodyPr>
          <a:lstStyle/>
          <a:p>
            <a:r>
              <a:rPr lang="pl-PL" dirty="0" smtClean="0"/>
              <a:t>Molo jest najbardziej znanym i najchętniej odwiedzanym  miejscem w Sopocie. Drewniany pomost, liczący 516 m długości, stanowi najdłuższe molo w Europie. Roztacza się stąd wspaniały widok na całą Zatokę Gdańską.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Molo w Sopocie </a:t>
            </a:r>
            <a:endParaRPr lang="pl-PL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Obraz 4" descr="http://s3.flog.pl/media/foto/834751_molo-w-sopocie-zimow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4248472" cy="386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 anchor="ctr">
            <a:normAutofit fontScale="85000" lnSpcReduction="20000"/>
          </a:bodyPr>
          <a:lstStyle/>
          <a:p>
            <a:r>
              <a:rPr lang="pl-PL" dirty="0" smtClean="0"/>
              <a:t>Muzeum Oceanograficzne w  Gdyni jest jednym z najciekawszych muzeów na polskim wybrzeżu. Wśród licznych eksponatów można  obejrzeć groźne piranie, mieniące się wszystkimi kolorami tęczy, tropikalne ryby oraz wiele gatunków żółwi. 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Muzeum Oceanograficzne w Gdyni</a:t>
            </a:r>
            <a:endParaRPr lang="pl-PL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Symbol zastępczy zawartości 4" descr="http://t3.gstatic.com/images?q=tbn:ANd9GcT_9VEQs0_xby7flcStMqk3zRE3HBJjy9hSud53uyL8ukHIpL4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00808"/>
            <a:ext cx="403244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 anchor="ctr">
            <a:normAutofit fontScale="92500" lnSpcReduction="10000"/>
          </a:bodyPr>
          <a:lstStyle/>
          <a:p>
            <a:r>
              <a:rPr lang="pl-PL" dirty="0" smtClean="0"/>
              <a:t>Słowiński Park Narodowy to jeden z większych parków narodowych w naszym kraju, o powierzchni 187,97 km</a:t>
            </a:r>
            <a:r>
              <a:rPr lang="pl-PL" baseline="30000" dirty="0" smtClean="0"/>
              <a:t>2</a:t>
            </a:r>
            <a:r>
              <a:rPr lang="pl-PL" dirty="0" smtClean="0"/>
              <a:t> , a jego niewątpliwymi walorami są malownicze krajobrazy i  ruchome wydm. 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Słowiński Park Narodowy </a:t>
            </a:r>
            <a:endParaRPr lang="pl-PL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Symbol zastępczy zawartości 4" descr="http://www.bank-zdjec.com/foto5/14254_b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890714" cy="354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 anchor="ctr">
            <a:normAutofit fontScale="85000" lnSpcReduction="20000"/>
          </a:bodyPr>
          <a:lstStyle/>
          <a:p>
            <a:r>
              <a:rPr lang="pl-PL" dirty="0" smtClean="0"/>
              <a:t>Kościół został zbudowany w XV wieku w centrum wsi, dwa kilometry od klifowego brzegu. Morze, podmywając  brzeg, coraz bardziej zbliżyło się do świątyni. W 1901 roku jej część runęła na znajdującą się plaże. Dziś po kościele został tylko </a:t>
            </a:r>
            <a:r>
              <a:rPr lang="pl-PL" dirty="0" err="1" smtClean="0"/>
              <a:t>fragmęt</a:t>
            </a:r>
            <a:r>
              <a:rPr lang="pl-PL" dirty="0" smtClean="0"/>
              <a:t> jednej ze ścian.  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Ruiny kościoła w Trzęsaczu</a:t>
            </a:r>
            <a:endParaRPr lang="pl-PL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Symbol zastępczy zawartości 4" descr="http://wybrzeze-rewalskie.pl/trzesacz/images/t-ruiny4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44824"/>
            <a:ext cx="4172272" cy="329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 anchor="ctr">
            <a:normAutofit fontScale="85000" lnSpcReduction="10000"/>
          </a:bodyPr>
          <a:lstStyle/>
          <a:p>
            <a:r>
              <a:rPr lang="pl-PL" dirty="0" smtClean="0"/>
              <a:t>Słynny  kurort o ponad 150-letniej tradycji. Latem pełen jest kuracjuszy i turystów. Jego największą atrakcją są pasma piaszczystych  wydm. Równoległe do plaży ciągnie się słynna Promenada Gwiazd, w której najwięksi polscy artyści odciskają swoje dłonie. 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Międzyzdroje </a:t>
            </a:r>
            <a:endParaRPr lang="pl-PL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Obraz 4" descr="http://www.thevisitor.pl/Editor/assets/MIEDZYZDROJE/Obraz%20143%20(Small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410445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 anchor="ctr">
            <a:normAutofit fontScale="85000" lnSpcReduction="10000"/>
          </a:bodyPr>
          <a:lstStyle/>
          <a:p>
            <a:r>
              <a:rPr lang="pl-PL" dirty="0" smtClean="0"/>
              <a:t>Świnoujście jest jednym z większych morskich kąpielisk w Polsce. Znajduje się tu także port pasażerski o międzynarodowym znaczeniu, z którego odpływają promy do Danii, Szwecji oraz Niemiec. Miasto słynnie też z najwyższych na Bałtyku latarni morskiej. 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Świnoujście </a:t>
            </a:r>
            <a:endParaRPr lang="pl-PL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Symbol zastępczy zawartości 4" descr="http://www.digitalphoto.pl/foto3/9143_b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556792"/>
            <a:ext cx="410445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 anchor="ctr">
            <a:normAutofit fontScale="85000" lnSpcReduction="10000"/>
          </a:bodyPr>
          <a:lstStyle/>
          <a:p>
            <a:r>
              <a:rPr lang="pl-PL" dirty="0" smtClean="0"/>
              <a:t>Zamek Książąt Pomorskich w Szczecinie z 2. połowy XIV w. Został wzniesiony na miejscu dawnego słowińskiego grodziska. U stóp zamku znajduje się Baszta Panieńska, zwana także Basztą Siedmiu Płaszczy. Obecnie mieści się w nim Centrum Kultury.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Zamek Książąt Pomorskich </a:t>
            </a:r>
            <a:endParaRPr lang="pl-PL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Symbol zastępczy zawartości 4" descr="http://www.perelka-turystyka.com.pl/fdwyj-zamek_ksiazat_pomorskich_-__(nw3jta4a4sckqp96)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4392488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http://x.garnek.pl/ga6763/cb84341fbdb33ea6919151a3/bory_tucholskie.jpg"/>
          <p:cNvPicPr/>
          <p:nvPr/>
        </p:nvPicPr>
        <p:blipFill>
          <a:blip r:embed="rId2" cstate="print"/>
          <a:srcRect b="7434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661248"/>
            <a:ext cx="8229600" cy="1008112"/>
          </a:xfrm>
        </p:spPr>
        <p:txBody>
          <a:bodyPr>
            <a:normAutofit/>
          </a:bodyPr>
          <a:lstStyle/>
          <a:p>
            <a:pPr algn="r"/>
            <a:r>
              <a:rPr lang="pl-PL" dirty="0" smtClean="0"/>
              <a:t>Wykonała: Ilona Szewczak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357422" y="1785926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http://pl.wikipedia.org/wiki</a:t>
            </a:r>
            <a:endParaRPr lang="pl-PL" sz="36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28596" y="357166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i="1" dirty="0" smtClean="0">
                <a:solidFill>
                  <a:srgbClr val="C00000"/>
                </a:solidFill>
              </a:rPr>
              <a:t>BIBLIOGRAFIA:</a:t>
            </a:r>
            <a:endParaRPr lang="pl-PL" sz="36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 anchor="t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Spis treści:</a:t>
            </a:r>
            <a:br>
              <a:rPr lang="pl-PL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pl-PL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1.Slajd tytułowy</a:t>
            </a:r>
            <a:br>
              <a:rPr lang="pl-PL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pl-PL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2.Pałac Branickich</a:t>
            </a:r>
            <a:br>
              <a:rPr lang="pl-PL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pl-PL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3.Zamek krzyżacki w Malborku</a:t>
            </a:r>
            <a:br>
              <a:rPr lang="pl-PL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pl-PL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4.Bory Tucholskie</a:t>
            </a:r>
            <a:br>
              <a:rPr lang="pl-PL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pl-PL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5.Żuławy Wiślane</a:t>
            </a:r>
            <a:br>
              <a:rPr lang="pl-PL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pl-PL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6.Bazylika Mariacka w Gdańsku </a:t>
            </a:r>
            <a:br>
              <a:rPr lang="pl-PL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pl-PL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7.Dwór Artusa</a:t>
            </a:r>
            <a:br>
              <a:rPr lang="pl-PL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pl-PL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8.Katedra Oliwska</a:t>
            </a:r>
            <a:br>
              <a:rPr lang="pl-PL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pl-PL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9.Molo w Sopocie </a:t>
            </a:r>
            <a:br>
              <a:rPr lang="pl-PL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pl-PL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10.Muzeum oceanograficzne w Gdyni</a:t>
            </a:r>
            <a:br>
              <a:rPr lang="pl-PL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pl-PL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11.Słowiński Park Narodowy </a:t>
            </a:r>
            <a:br>
              <a:rPr lang="pl-PL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pl-PL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12.Ruiny kościoła w Trzęsaczu </a:t>
            </a:r>
            <a:br>
              <a:rPr lang="pl-PL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pl-PL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13.Międzyzdroje </a:t>
            </a:r>
            <a:br>
              <a:rPr lang="pl-PL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pl-PL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14.Świnoujście</a:t>
            </a:r>
            <a:br>
              <a:rPr lang="pl-PL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pl-PL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15.Zamek Książąt Pomorskich </a:t>
            </a:r>
            <a:r>
              <a:rPr lang="pl-PL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pl-PL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pl-PL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r>
              <a:rPr lang="pl-PL" sz="2000" b="1" dirty="0" smtClean="0"/>
              <a:t>Pałac Branickich</a:t>
            </a:r>
            <a:r>
              <a:rPr lang="pl-PL" sz="2000" dirty="0" smtClean="0"/>
              <a:t> – zabytkowy pałac w             Białymstoku, jedna z najlepiej zachowanych rezydencji    magnackich epoki saskiej na ziemiach dawnej Rzeczypospolitej w stylu późnobarokowym      określany mianem „Wersalu Podlasia”, Wersalem Północy czy także Polskim Wersalem.</a:t>
            </a:r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Pałac Branickich</a:t>
            </a:r>
            <a:endParaRPr lang="pl-PL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Symbol zastępczy zawartości 4" descr="http://x.garnek.pl/ga4140/da9366969ed0e3a4128250a3/palac_branickich_bialystok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268760"/>
            <a:ext cx="453650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 descr="http://upload.wikimedia.org/wikipedia/commons/thumb/5/56/Malbork_zamek2.JPG/300px-Malbork_zamek2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79264" y="1481138"/>
            <a:ext cx="33944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ymbol zastępczy zawartości 8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827992"/>
          </a:xfrm>
        </p:spPr>
        <p:txBody>
          <a:bodyPr anchor="ctr">
            <a:normAutofit fontScale="55000" lnSpcReduction="20000"/>
          </a:bodyPr>
          <a:lstStyle/>
          <a:p>
            <a:r>
              <a:rPr lang="pl-PL" sz="3300" dirty="0" smtClean="0"/>
              <a:t>Zamek krzyżacki w Malborku – trzyczęściowa twierdza           obronna w stylu gotyckim. Składa się z zamku niskiego, zamku średniego i zamku wysokiego. Jest to jeden z największych zachowanych zespołów gotyckiej architektury na świecie. Od 14 września 1309 do 1457 zamek w Malborku był siedzibą wielkiego mistrza krzyżackiego. Od 1961 roku jest siedzibą Muzeum Zamkowego. W 1997 roku zamek krzyżacki w Malborku został zapisany na liście światowego dziedzictwa UNESCO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Zamek krzyżacki w Malborku</a:t>
            </a:r>
            <a:endParaRPr lang="pl-PL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 anchor="ctr">
            <a:normAutofit fontScale="85000" lnSpcReduction="10000"/>
          </a:bodyPr>
          <a:lstStyle/>
          <a:p>
            <a:r>
              <a:rPr lang="pl-PL" dirty="0" smtClean="0"/>
              <a:t>Bory Tucholskie są jednym z największych kompleksów leśnych w naszym kraju. Ta niezwykła kraina lasów i jezior- wielki rezerwat przyrody- wygląda tak, jakby czas się tu zatrzymał, a jej czysty ekologicznie krajobraz nie został jeszcze skażony piętnem cywilizacji. 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Bory Tucholskie</a:t>
            </a:r>
            <a:endParaRPr lang="pl-PL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Symbol zastępczy zawartości 4" descr="http://wakacjomaniak.pl/wp-content/uploads/2011/12/bory-tucholskie-201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4100264" cy="341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 anchor="ctr">
            <a:normAutofit fontScale="70000" lnSpcReduction="20000"/>
          </a:bodyPr>
          <a:lstStyle/>
          <a:p>
            <a:r>
              <a:rPr lang="pl-PL" dirty="0" smtClean="0"/>
              <a:t>Żuławy Wiślane są naturalnym rejonem obejmującym ujście Wisły. Obszar ten, otoczony Wzniesieniem Elbląskim, ma kształt  trójkąta i stanowi niemal płaską równinę. Znaczna część Żuław, położona poniżej poziomu morza- w depresji- została sztucznie osuszona. Największa depresja (1,8 m poniżej poziomu morza) znajduje się w okolicy wsi Raczki Elbląskie i jest najniżej położonym punktem w Polsce.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Żuławy </a:t>
            </a:r>
            <a:r>
              <a:rPr lang="pl-PL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Wisłane</a:t>
            </a:r>
            <a:endParaRPr lang="pl-PL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Symbol zastępczy zawartości 4" descr="http://gminyturystyczne.pl/media/static/regiony/zulawy_wislane/zulawy01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28800"/>
            <a:ext cx="4244280" cy="362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Bazylika Mariacka w Gdańsku</a:t>
            </a:r>
            <a:endParaRPr lang="pl-PL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/>
        <p:txBody>
          <a:bodyPr anchor="ctr">
            <a:normAutofit fontScale="70000" lnSpcReduction="20000"/>
          </a:bodyPr>
          <a:lstStyle/>
          <a:p>
            <a:r>
              <a:rPr lang="pl-PL" dirty="0" smtClean="0"/>
              <a:t>Bazylika jest największą,  zbudowaną w całości z cegły świątynią w Europie. Jej początki sięgają pierwszej połowy XIV wieku. Wspaniała, monumentalna bryła kościoła zachwyca nie tylko swym wyglądem. W jej wnętrzu znajduje się np.: kamienna Pieta, kopia Sadu Ostatecznego pędzla Hansa Memlinga, oraz pochodzący z połowy XV wieku zegar astronomiczny. Budowle wieńczy wysoka na prawie 78 m wieża.  </a:t>
            </a:r>
          </a:p>
          <a:p>
            <a:endParaRPr lang="pl-PL" dirty="0"/>
          </a:p>
        </p:txBody>
      </p:sp>
      <p:pic>
        <p:nvPicPr>
          <p:cNvPr id="12" name="Symbol zastępczy zawartości 11" descr="http://s-trojmiasto.pl/zdj/obiekty/zdjecia/0/422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12776"/>
            <a:ext cx="388843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 anchor="ctr">
            <a:normAutofit fontScale="92500" lnSpcReduction="20000"/>
          </a:bodyPr>
          <a:lstStyle/>
          <a:p>
            <a:r>
              <a:rPr lang="pl-PL" dirty="0" smtClean="0"/>
              <a:t>Dwór Artusa to dawna siedziba bractw kupieckich, której główna fasada pochodzi z XV wieku. Wewnątrz znajdują się ciekawe eksponaty: modele żaglowców, wspaniałe malowidła i freski oraz wielki piec z kolekcją kafli z XVI wieku.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Dwór Artusa</a:t>
            </a:r>
            <a:endParaRPr lang="pl-PL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Symbol zastępczy zawartości 4" descr="http://morze-latem.pl/data/atrakcje/atrakcja_288/big_atrakcja_288_0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5064" y="1124744"/>
            <a:ext cx="3521391" cy="488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r>
              <a:rPr lang="pl-PL" dirty="0" smtClean="0"/>
              <a:t>W Katedrze Oliwskiej znajdują się słynne organy. To tutaj w sezonie letnim  odbywają się znane w całej Polsce koncerty organowe. 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Katedra Oliwska </a:t>
            </a:r>
            <a:endParaRPr lang="pl-PL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Symbol zastępczy zawartości 4" descr="http://s-trojmiasto.pl/zdj/obiekty/zdjecia/0/16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352839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489</TotalTime>
  <Words>560</Words>
  <Application>Microsoft Office PowerPoint</Application>
  <PresentationFormat>Pokaz na ekranie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Hol</vt:lpstr>
      <vt:lpstr>Najciekawsze zakątki Polski</vt:lpstr>
      <vt:lpstr>Spis treści: 1.Slajd tytułowy 2.Pałac Branickich 3.Zamek krzyżacki w Malborku 4.Bory Tucholskie 5.Żuławy Wiślane 6.Bazylika Mariacka w Gdańsku  7.Dwór Artusa 8.Katedra Oliwska 9.Molo w Sopocie  10.Muzeum oceanograficzne w Gdyni 11.Słowiński Park Narodowy  12.Ruiny kościoła w Trzęsaczu  13.Międzyzdroje  14.Świnoujście 15.Zamek Książąt Pomorskich  </vt:lpstr>
      <vt:lpstr>Pałac Branickich</vt:lpstr>
      <vt:lpstr>Zamek krzyżacki w Malborku</vt:lpstr>
      <vt:lpstr>Bory Tucholskie</vt:lpstr>
      <vt:lpstr>Żuławy Wisłane</vt:lpstr>
      <vt:lpstr>Bazylika Mariacka w Gdańsku</vt:lpstr>
      <vt:lpstr>Dwór Artusa</vt:lpstr>
      <vt:lpstr>Katedra Oliwska </vt:lpstr>
      <vt:lpstr>Molo w Sopocie </vt:lpstr>
      <vt:lpstr>Muzeum Oceanograficzne w Gdyni</vt:lpstr>
      <vt:lpstr>Słowiński Park Narodowy </vt:lpstr>
      <vt:lpstr>Ruiny kościoła w Trzęsaczu</vt:lpstr>
      <vt:lpstr>Międzyzdroje </vt:lpstr>
      <vt:lpstr>Świnoujście </vt:lpstr>
      <vt:lpstr>Zamek Książąt Pomorskich </vt:lpstr>
      <vt:lpstr>Wykonała: Ilona Szewczak</vt:lpstr>
    </vt:vector>
  </TitlesOfParts>
  <Company>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Najciekawsze zakątki Polski</dc:title>
  <dc:creator>s</dc:creator>
  <cp:lastModifiedBy>xxx</cp:lastModifiedBy>
  <cp:revision>48</cp:revision>
  <dcterms:created xsi:type="dcterms:W3CDTF">2012-01-28T13:22:45Z</dcterms:created>
  <dcterms:modified xsi:type="dcterms:W3CDTF">2012-10-24T17:04:10Z</dcterms:modified>
</cp:coreProperties>
</file>