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8" r:id="rId9"/>
    <p:sldId id="261" r:id="rId10"/>
    <p:sldId id="263" r:id="rId11"/>
    <p:sldId id="265" r:id="rId12"/>
    <p:sldId id="269" r:id="rId13"/>
    <p:sldId id="270" r:id="rId14"/>
    <p:sldId id="271" r:id="rId15"/>
    <p:sldId id="262" r:id="rId16"/>
    <p:sldId id="272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7F1B6AA-C2A0-45F2-9098-E0B4D68F69F4}" type="datetimeFigureOut">
              <a:rPr lang="pl-PL" smtClean="0"/>
              <a:pPr/>
              <a:t>2012-11-05</a:t>
            </a:fld>
            <a:endParaRPr lang="pl-PL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46BEA0-0EE9-4164-B585-8D939BE26F5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B6AA-C2A0-45F2-9098-E0B4D68F69F4}" type="datetimeFigureOut">
              <a:rPr lang="pl-PL" smtClean="0"/>
              <a:pPr/>
              <a:t>2012-11-05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BEA0-0EE9-4164-B585-8D939BE26F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B6AA-C2A0-45F2-9098-E0B4D68F69F4}" type="datetimeFigureOut">
              <a:rPr lang="pl-PL" smtClean="0"/>
              <a:pPr/>
              <a:t>2012-11-05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BEA0-0EE9-4164-B585-8D939BE26F5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F1B6AA-C2A0-45F2-9098-E0B4D68F69F4}" type="datetimeFigureOut">
              <a:rPr lang="pl-PL" smtClean="0"/>
              <a:pPr/>
              <a:t>2012-11-05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46BEA0-0EE9-4164-B585-8D939BE26F5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B6AA-C2A0-45F2-9098-E0B4D68F69F4}" type="datetimeFigureOut">
              <a:rPr lang="pl-PL" smtClean="0"/>
              <a:pPr/>
              <a:t>2012-11-05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46BEA0-0EE9-4164-B585-8D939BE26F5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F1B6AA-C2A0-45F2-9098-E0B4D68F69F4}" type="datetimeFigureOut">
              <a:rPr lang="pl-PL" smtClean="0"/>
              <a:pPr/>
              <a:t>2012-11-05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546BEA0-0EE9-4164-B585-8D939BE26F5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7F1B6AA-C2A0-45F2-9098-E0B4D68F69F4}" type="datetimeFigureOut">
              <a:rPr lang="pl-PL" smtClean="0"/>
              <a:pPr/>
              <a:t>2012-11-05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46BEA0-0EE9-4164-B585-8D939BE26F5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B6AA-C2A0-45F2-9098-E0B4D68F69F4}" type="datetimeFigureOut">
              <a:rPr lang="pl-PL" smtClean="0"/>
              <a:pPr/>
              <a:t>2012-11-05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46BEA0-0EE9-4164-B585-8D939BE26F5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B6AA-C2A0-45F2-9098-E0B4D68F69F4}" type="datetimeFigureOut">
              <a:rPr lang="pl-PL" smtClean="0"/>
              <a:pPr/>
              <a:t>2012-11-05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46BEA0-0EE9-4164-B585-8D939BE26F5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F1B6AA-C2A0-45F2-9098-E0B4D68F69F4}" type="datetimeFigureOut">
              <a:rPr lang="pl-PL" smtClean="0"/>
              <a:pPr/>
              <a:t>2012-11-05</a:t>
            </a:fld>
            <a:endParaRPr lang="pl-P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546BEA0-0EE9-4164-B585-8D939BE26F5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7F1B6AA-C2A0-45F2-9098-E0B4D68F69F4}" type="datetimeFigureOut">
              <a:rPr lang="pl-PL" smtClean="0"/>
              <a:pPr/>
              <a:t>2012-11-05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A546BEA0-0EE9-4164-B585-8D939BE26F5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7F1B6AA-C2A0-45F2-9098-E0B4D68F69F4}" type="datetimeFigureOut">
              <a:rPr lang="pl-PL" smtClean="0"/>
              <a:pPr/>
              <a:t>2012-11-05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A546BEA0-0EE9-4164-B585-8D939BE26F5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wipe dir="d"/>
  </p:transition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51920" y="5013176"/>
            <a:ext cx="4464496" cy="1296144"/>
          </a:xfrm>
        </p:spPr>
        <p:txBody>
          <a:bodyPr/>
          <a:lstStyle/>
          <a:p>
            <a:r>
              <a:rPr lang="pl-PL" sz="3200" b="1" dirty="0" smtClean="0">
                <a:solidFill>
                  <a:schemeClr val="tx1"/>
                </a:solidFill>
              </a:rPr>
              <a:t>Karolina Jasińska</a:t>
            </a:r>
          </a:p>
          <a:p>
            <a:r>
              <a:rPr lang="pl-PL" sz="3200" b="1" dirty="0" smtClean="0">
                <a:solidFill>
                  <a:schemeClr val="tx1"/>
                </a:solidFill>
              </a:rPr>
              <a:t>Kinga Niedźwiecka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Mikołaj Kopernik </a:t>
            </a:r>
            <a:endParaRPr lang="pl-PL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2357"/>
            <a:ext cx="2664296" cy="4587809"/>
          </a:xfrm>
        </p:spPr>
      </p:pic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dirty="0"/>
              <a:t>Mikołaj Kopernik zmarł we Fromborku 24 maja 1543 roku na skutek wylewu. Swój bogaty księgozbiór przekazał w testamencie diecezji warmińskiej. Obecnie zbiory te są obiektem polsko-szwedzkich projektów naukowych.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Śmierć</a:t>
            </a:r>
            <a:endParaRPr lang="pl-PL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188640"/>
            <a:ext cx="7170590" cy="1296144"/>
          </a:xfrm>
        </p:spPr>
        <p:txBody>
          <a:bodyPr>
            <a:noAutofit/>
          </a:bodyPr>
          <a:lstStyle/>
          <a:p>
            <a:r>
              <a:rPr lang="pl-PL" sz="3200" dirty="0" smtClean="0"/>
              <a:t>Śmierć Mikołaja Kopernika-Aleksander </a:t>
            </a:r>
            <a:r>
              <a:rPr lang="pl-PL" sz="3200" dirty="0" err="1" smtClean="0"/>
              <a:t>Lesser</a:t>
            </a:r>
            <a:endParaRPr lang="pl-PL" sz="3200" dirty="0"/>
          </a:p>
        </p:txBody>
      </p:sp>
      <p:pic>
        <p:nvPicPr>
          <p:cNvPr id="2050" name="Picture 2" descr="\\SBS2008\redirected$\student037c\Pulpit\800px-Death_of_Nicolaus_Copernic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844824"/>
            <a:ext cx="7749643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Grobu Mikołaja Kopernika poszukiwano kilkakrotnie. . W 2005 roku poszukiwania zaowocowały odnalezieniem trumien i kilku szkieletów. Dokładne wyniki badań potwierdziły, że jeden z niekompletnych szkieletów należał najprawdopodobniej do Kopernika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132856"/>
            <a:ext cx="4022725" cy="3230733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Poszukiwanie grobu </a:t>
            </a:r>
            <a:r>
              <a:rPr lang="pl-PL" dirty="0" err="1" smtClean="0"/>
              <a:t>kopernika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004048" y="580526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Sarkofag ze szczątkami Kopernika w Bazylice katedralnej w </a:t>
            </a:r>
            <a:r>
              <a:rPr lang="pl-PL" dirty="0" smtClean="0"/>
              <a:t>Olsztynie</a:t>
            </a:r>
          </a:p>
        </p:txBody>
      </p:sp>
    </p:spTree>
    <p:extLst>
      <p:ext uri="{BB962C8B-B14F-4D97-AF65-F5344CB8AC3E}">
        <p14:creationId xmlns:p14="http://schemas.microsoft.com/office/powerpoint/2010/main" val="14106658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0" y="2020888"/>
            <a:ext cx="7815380" cy="4075112"/>
          </a:xfr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 Tak wyglądał </a:t>
            </a:r>
            <a:r>
              <a:rPr lang="pl-PL" dirty="0" err="1" smtClean="0"/>
              <a:t>kopernik</a:t>
            </a:r>
            <a:r>
              <a:rPr lang="pl-PL" dirty="0" smtClean="0"/>
              <a:t>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2166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l-PL" sz="2800" dirty="0"/>
              <a:t>19 lutego, </a:t>
            </a:r>
            <a:r>
              <a:rPr lang="pl-PL" sz="2800" dirty="0" smtClean="0"/>
              <a:t>2010roku czyli </a:t>
            </a:r>
            <a:r>
              <a:rPr lang="pl-PL" sz="2800" dirty="0"/>
              <a:t>w dniu urodzin astronoma jego szczątki </a:t>
            </a:r>
            <a:r>
              <a:rPr lang="pl-PL" sz="2800" dirty="0" smtClean="0"/>
              <a:t>były </a:t>
            </a:r>
            <a:r>
              <a:rPr lang="pl-PL" sz="2800" dirty="0"/>
              <a:t>wystawione na widok publiczny tuż przy </a:t>
            </a:r>
            <a:r>
              <a:rPr lang="pl-PL" sz="2800" dirty="0" smtClean="0"/>
              <a:t>chrzcielnicy kościoła w </a:t>
            </a:r>
            <a:r>
              <a:rPr lang="pl-PL" sz="2800" dirty="0"/>
              <a:t>T</a:t>
            </a:r>
            <a:r>
              <a:rPr lang="pl-PL" sz="2800" dirty="0" smtClean="0"/>
              <a:t>oruniu, </a:t>
            </a:r>
            <a:r>
              <a:rPr lang="pl-PL" sz="2800" dirty="0"/>
              <a:t>z której kapłan skorzystał udzielając mu przed wiekami </a:t>
            </a:r>
            <a:r>
              <a:rPr lang="pl-PL" sz="2800" dirty="0" smtClean="0"/>
              <a:t>sakramentu. </a:t>
            </a:r>
            <a:endParaRPr lang="pl-PL" sz="2800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72816"/>
            <a:ext cx="3307071" cy="4805918"/>
          </a:xfrm>
        </p:spPr>
      </p:pic>
    </p:spTree>
    <p:extLst>
      <p:ext uri="{BB962C8B-B14F-4D97-AF65-F5344CB8AC3E}">
        <p14:creationId xmlns:p14="http://schemas.microsoft.com/office/powerpoint/2010/main" val="28568593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21" y="692696"/>
            <a:ext cx="3232150" cy="4548187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44" y="37341"/>
            <a:ext cx="2098040" cy="2794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99" y="2862886"/>
            <a:ext cx="4342833" cy="325712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588224" y="404664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Pomnik Mikołaja Kopernika na Starym Mieście w Toruniu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013657" y="6381328"/>
            <a:ext cx="411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Pomnik Mikołaja Kopernika w Łodzi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566124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Pomnik Mikołaja Kopernika w Warszawie</a:t>
            </a:r>
            <a:endParaRPr lang="pl-PL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564904"/>
            <a:ext cx="4367193" cy="3118527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532237"/>
            <a:ext cx="4317367" cy="3201019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Centrum nauki </a:t>
            </a:r>
            <a:r>
              <a:rPr lang="pl-PL" dirty="0" err="1" smtClean="0"/>
              <a:t>kopernik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7600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3600" b="1" dirty="0" smtClean="0"/>
              <a:t>Mikołaj Kopernik</a:t>
            </a:r>
          </a:p>
          <a:p>
            <a:pPr>
              <a:buNone/>
            </a:pPr>
            <a:r>
              <a:rPr lang="pl-PL" sz="3200" b="1" dirty="0" smtClean="0"/>
              <a:t> </a:t>
            </a:r>
            <a:r>
              <a:rPr lang="pl-PL" sz="3200" dirty="0" smtClean="0"/>
              <a:t>(ur. 19 lutego 1473 w Toruniu, zm. 24 maja 1543 we Fromborku) – polski astronom. </a:t>
            </a:r>
            <a:endParaRPr lang="pl-PL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6986" y="2020888"/>
            <a:ext cx="3436902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Ród Koperników pochodził ze śląskiej wsi Koperniki nieopodal Nysy. </a:t>
            </a:r>
          </a:p>
          <a:p>
            <a:pPr>
              <a:buNone/>
            </a:pPr>
            <a:r>
              <a:rPr lang="pl-PL" sz="3200" b="1" dirty="0" smtClean="0">
                <a:solidFill>
                  <a:srgbClr val="FF0066"/>
                </a:solidFill>
              </a:rPr>
              <a:t>Ojciec</a:t>
            </a:r>
            <a:r>
              <a:rPr lang="pl-PL" sz="3200" b="1" dirty="0" smtClean="0"/>
              <a:t>-</a:t>
            </a:r>
            <a:r>
              <a:rPr lang="pl-PL" sz="2800" dirty="0" smtClean="0"/>
              <a:t> Mikołaj Starszy krakowski kupiec hurtownik</a:t>
            </a:r>
          </a:p>
          <a:p>
            <a:pPr>
              <a:buNone/>
            </a:pPr>
            <a:r>
              <a:rPr lang="pl-PL" sz="3200" b="1" dirty="0" smtClean="0">
                <a:solidFill>
                  <a:srgbClr val="00B050"/>
                </a:solidFill>
              </a:rPr>
              <a:t>Matka</a:t>
            </a:r>
            <a:r>
              <a:rPr lang="pl-PL" sz="3200" b="1" dirty="0" smtClean="0"/>
              <a:t>-</a:t>
            </a:r>
            <a:r>
              <a:rPr lang="pl-PL" sz="2800" dirty="0" smtClean="0"/>
              <a:t> Barbarą Watzenrode.</a:t>
            </a:r>
          </a:p>
          <a:p>
            <a:pPr>
              <a:buNone/>
            </a:pPr>
            <a:r>
              <a:rPr lang="pl-PL" sz="2800" dirty="0"/>
              <a:t>	</a:t>
            </a:r>
            <a:r>
              <a:rPr lang="pl-PL" sz="3200" b="1" dirty="0" smtClean="0">
                <a:solidFill>
                  <a:srgbClr val="FFFF00"/>
                </a:solidFill>
              </a:rPr>
              <a:t>Rodzeństwo</a:t>
            </a:r>
            <a:r>
              <a:rPr lang="pl-PL" sz="3200" b="1" dirty="0" smtClean="0"/>
              <a:t>-</a:t>
            </a:r>
            <a:r>
              <a:rPr lang="pl-PL" sz="2800" dirty="0" smtClean="0"/>
              <a:t>Andrzeja, Barbarę, Katarzynę i Mikołaja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Rodzina</a:t>
            </a:r>
            <a:endParaRPr lang="pl-PL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Mikołaj Kopernik ukończył w 1491 roku naukę w szkole parafialnej przy kościele św. Jana w Toruniu. W tej szkole nauczył się łaciny, podstaw matematyki i astronomii. </a:t>
            </a:r>
            <a:endParaRPr lang="pl-PL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24449" y="2020888"/>
            <a:ext cx="2901976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Nauka w Toruniu</a:t>
            </a:r>
            <a:endParaRPr lang="pl-PL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quarter" idx="13"/>
          </p:nvPr>
        </p:nvSpPr>
        <p:spPr>
          <a:xfrm>
            <a:off x="4572000" y="2204864"/>
            <a:ext cx="3960440" cy="39212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Dzięki staraniom wuja Łukasza w 1496 roku rozpoczął studia prawnicze w Bolonii. W Padwie skończył studia medyczne i uzyskał prawo do wykonywania praktyki lekarskiej.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Studia zagraniczne</a:t>
            </a:r>
            <a:endParaRPr lang="pl-PL" dirty="0"/>
          </a:p>
        </p:txBody>
      </p:sp>
      <p:pic>
        <p:nvPicPr>
          <p:cNvPr id="1026" name="Picture 2" descr="\\SBS2008\redirected$\student037c\Pulpit\florencja201011_3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348880"/>
            <a:ext cx="4099103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400" dirty="0" smtClean="0"/>
              <a:t>W 1507 został osobistym sekretarzem i lekarzem swojego wuja biskupa warmińskiego Łukasza Watzenrode. Był obecny na koronacji Zygmunta I Starego w katedrze wawelskiej. W 1509 uczestniczył w sejmie krakowskim. W roku 1510 przeniósł się do Fromborka i sporządził mapę Warmii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51494" y="2020888"/>
            <a:ext cx="2647886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Działalność</a:t>
            </a:r>
            <a:endParaRPr lang="pl-PL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dirty="0"/>
              <a:t>R</a:t>
            </a:r>
            <a:r>
              <a:rPr lang="pl-PL" dirty="0" smtClean="0"/>
              <a:t>ozpowszechnienie teorii heliocentrycznej(astronomia), pierwszy raz sformułowanej przez Arystarcha z Samos; </a:t>
            </a:r>
          </a:p>
          <a:p>
            <a:pPr marL="342900" indent="-342900">
              <a:buFont typeface="Wingdings" pitchFamily="2" charset="2"/>
              <a:buChar char="Ø"/>
            </a:pPr>
            <a:endParaRPr lang="pl-PL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l-PL" dirty="0" smtClean="0"/>
              <a:t>Sformułowanie prawa Kopernika-Greshama (ekonomia); </a:t>
            </a:r>
          </a:p>
          <a:p>
            <a:pPr marL="342900" indent="-342900">
              <a:buFont typeface="Wingdings" pitchFamily="2" charset="2"/>
              <a:buChar char="Ø"/>
            </a:pPr>
            <a:endParaRPr lang="pl-PL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l-PL" dirty="0" smtClean="0"/>
              <a:t>Sformułowanie twierdzenia Kopernika (geometria). </a:t>
            </a:r>
          </a:p>
          <a:p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237204"/>
            <a:ext cx="4022725" cy="357263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Działalność</a:t>
            </a:r>
            <a:endParaRPr lang="pl-PL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0" y="404664"/>
            <a:ext cx="4114800" cy="701675"/>
          </a:xfrm>
        </p:spPr>
        <p:txBody>
          <a:bodyPr/>
          <a:lstStyle/>
          <a:p>
            <a:r>
              <a:rPr lang="pl-PL" dirty="0" smtClean="0"/>
              <a:t>Teoria heliocentryczna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67361"/>
            <a:ext cx="5976664" cy="49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188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0497" y="2020888"/>
            <a:ext cx="5643006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i="1" dirty="0" smtClean="0"/>
              <a:t>Astronom Kopernik, czyli rozmowa z Bogiem</a:t>
            </a:r>
            <a:r>
              <a:rPr lang="pl-PL" dirty="0" smtClean="0"/>
              <a:t>  Jan Matejko</a:t>
            </a:r>
            <a:endParaRPr lang="pl-PL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150</TotalTime>
  <Words>332</Words>
  <Application>Microsoft Office PowerPoint</Application>
  <PresentationFormat>Pokaz na ekranie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BlackTie</vt:lpstr>
      <vt:lpstr>Mikołaj Kopernik </vt:lpstr>
      <vt:lpstr>Prezentacja programu PowerPoint</vt:lpstr>
      <vt:lpstr>Rodzina</vt:lpstr>
      <vt:lpstr>Nauka w Toruniu</vt:lpstr>
      <vt:lpstr>Studia zagraniczne</vt:lpstr>
      <vt:lpstr>Działalność</vt:lpstr>
      <vt:lpstr>Działalność</vt:lpstr>
      <vt:lpstr>Teoria heliocentryczna</vt:lpstr>
      <vt:lpstr>Astronom Kopernik, czyli rozmowa z Bogiem  Jan Matejko</vt:lpstr>
      <vt:lpstr>Śmierć</vt:lpstr>
      <vt:lpstr>Śmierć Mikołaja Kopernika-Aleksander Lesser</vt:lpstr>
      <vt:lpstr>Poszukiwanie grobu kopernika</vt:lpstr>
      <vt:lpstr>Czy  Tak wyglądał kopernik?</vt:lpstr>
      <vt:lpstr>Prezentacja programu PowerPoint</vt:lpstr>
      <vt:lpstr>Prezentacja programu PowerPoint</vt:lpstr>
      <vt:lpstr>Centrum nauki kopernik</vt:lpstr>
    </vt:vector>
  </TitlesOfParts>
  <Company>Ministrerstwo Edukacji Narodowej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Mikołaj Kopernik</dc:title>
  <dc:creator>nauczyciel</dc:creator>
  <cp:lastModifiedBy>Nauczyciel</cp:lastModifiedBy>
  <cp:revision>17</cp:revision>
  <dcterms:created xsi:type="dcterms:W3CDTF">2012-09-21T10:54:00Z</dcterms:created>
  <dcterms:modified xsi:type="dcterms:W3CDTF">2012-11-05T12:02:01Z</dcterms:modified>
</cp:coreProperties>
</file>