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244" autoAdjust="0"/>
    <p:restoredTop sz="94660"/>
  </p:normalViewPr>
  <p:slideViewPr>
    <p:cSldViewPr>
      <p:cViewPr varScale="1">
        <p:scale>
          <a:sx n="88" d="100"/>
          <a:sy n="88" d="100"/>
        </p:scale>
        <p:origin x="-6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zaokrąglony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0" name="Podtytuł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21A4B5-9AF0-43E9-A240-4403ED3FAC4E}" type="datetimeFigureOut">
              <a:rPr lang="pl-PL" smtClean="0"/>
              <a:pPr/>
              <a:t>2013-04-28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2D5EB6-BD7F-4FD9-8249-B0A3451219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21A4B5-9AF0-43E9-A240-4403ED3FAC4E}" type="datetimeFigureOut">
              <a:rPr lang="pl-PL" smtClean="0"/>
              <a:pPr/>
              <a:t>2013-04-28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2D5EB6-BD7F-4FD9-8249-B0A3451219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21A4B5-9AF0-43E9-A240-4403ED3FAC4E}" type="datetimeFigureOut">
              <a:rPr lang="pl-PL" smtClean="0"/>
              <a:pPr/>
              <a:t>2013-04-28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2D5EB6-BD7F-4FD9-8249-B0A3451219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21A4B5-9AF0-43E9-A240-4403ED3FAC4E}" type="datetimeFigureOut">
              <a:rPr lang="pl-PL" smtClean="0"/>
              <a:pPr/>
              <a:t>2013-04-28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2D5EB6-BD7F-4FD9-8249-B0A3451219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aokrąglony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21A4B5-9AF0-43E9-A240-4403ED3FAC4E}" type="datetimeFigureOut">
              <a:rPr lang="pl-PL" smtClean="0"/>
              <a:pPr/>
              <a:t>2013-04-28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2D5EB6-BD7F-4FD9-8249-B0A3451219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21A4B5-9AF0-43E9-A240-4403ED3FAC4E}" type="datetimeFigureOut">
              <a:rPr lang="pl-PL" smtClean="0"/>
              <a:pPr/>
              <a:t>2013-04-28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2D5EB6-BD7F-4FD9-8249-B0A3451219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21A4B5-9AF0-43E9-A240-4403ED3FAC4E}" type="datetimeFigureOut">
              <a:rPr lang="pl-PL" smtClean="0"/>
              <a:pPr/>
              <a:t>2013-04-28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2D5EB6-BD7F-4FD9-8249-B0A3451219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21A4B5-9AF0-43E9-A240-4403ED3FAC4E}" type="datetimeFigureOut">
              <a:rPr lang="pl-PL" smtClean="0"/>
              <a:pPr/>
              <a:t>2013-04-28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2D5EB6-BD7F-4FD9-8249-B0A3451219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21A4B5-9AF0-43E9-A240-4403ED3FAC4E}" type="datetimeFigureOut">
              <a:rPr lang="pl-PL" smtClean="0"/>
              <a:pPr/>
              <a:t>2013-04-28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2D5EB6-BD7F-4FD9-8249-B0A3451219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21A4B5-9AF0-43E9-A240-4403ED3FAC4E}" type="datetimeFigureOut">
              <a:rPr lang="pl-PL" smtClean="0"/>
              <a:pPr/>
              <a:t>2013-04-28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2D5EB6-BD7F-4FD9-8249-B0A3451219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 zaokrąglonym rogi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21A4B5-9AF0-43E9-A240-4403ED3FAC4E}" type="datetimeFigureOut">
              <a:rPr lang="pl-PL" smtClean="0"/>
              <a:pPr/>
              <a:t>2013-04-28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2D5EB6-BD7F-4FD9-8249-B0A34512193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zaokrąglony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ymbol zastępczy tytuł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421A4B5-9AF0-43E9-A240-4403ED3FAC4E}" type="datetimeFigureOut">
              <a:rPr lang="pl-PL" smtClean="0"/>
              <a:pPr/>
              <a:t>2013-04-28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D2D5EB6-BD7F-4FD9-8249-B0A34512193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00430" y="500042"/>
            <a:ext cx="5105400" cy="1758518"/>
          </a:xfrm>
        </p:spPr>
        <p:txBody>
          <a:bodyPr/>
          <a:lstStyle/>
          <a:p>
            <a:pPr algn="ctr"/>
            <a:r>
              <a:rPr lang="pl-PL" sz="9600" dirty="0" smtClean="0"/>
              <a:t>USA</a:t>
            </a:r>
            <a:endParaRPr lang="pl-PL" sz="9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28794" y="2285992"/>
            <a:ext cx="6614976" cy="1101248"/>
          </a:xfrm>
        </p:spPr>
        <p:txBody>
          <a:bodyPr>
            <a:noAutofit/>
          </a:bodyPr>
          <a:lstStyle/>
          <a:p>
            <a:pPr algn="ctr"/>
            <a:r>
              <a:rPr lang="pl-PL" sz="4400" i="1" dirty="0" err="1" smtClean="0"/>
              <a:t>The</a:t>
            </a:r>
            <a:r>
              <a:rPr lang="pl-PL" sz="4400" i="1" dirty="0" smtClean="0"/>
              <a:t> United </a:t>
            </a:r>
            <a:r>
              <a:rPr lang="pl-PL" sz="4400" i="1" dirty="0" err="1" smtClean="0"/>
              <a:t>States</a:t>
            </a:r>
            <a:r>
              <a:rPr lang="pl-PL" sz="4400" i="1" dirty="0" smtClean="0"/>
              <a:t> of America</a:t>
            </a:r>
            <a:endParaRPr lang="pl-PL" sz="4400" dirty="0"/>
          </a:p>
        </p:txBody>
      </p:sp>
      <p:pic>
        <p:nvPicPr>
          <p:cNvPr id="13314" name="Picture 2" descr="http://t1.gstatic.com/images?q=tbn:ANd9GcRMEsqRhA6B2Kaj5ZwIXe7ff0f1htKkXbMKAtTM-DrgRE7T66P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3048971" cy="19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http://t0.gstatic.com/images?q=tbn:ANd9GcQNTfcEmsTsouv6vCBiE3aX8XFMekmIDIHkbVDT9BByengISHd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643314"/>
            <a:ext cx="3357586" cy="251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s://encrypted-tbn2.google.com/images?q=tbn:ANd9GcQJq3K1qF6CQvVr6qMyT282abWsm-safDrZ-m0GCNErG2lot9o1T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3929066"/>
            <a:ext cx="3059707" cy="190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600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929058" y="5286388"/>
            <a:ext cx="4429156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  <a:latin typeface="Berlin Sans FB Demi" pitchFamily="34" charset="0"/>
              </a:rPr>
              <a:t>Wykonała Iwona  </a:t>
            </a:r>
            <a:r>
              <a:rPr lang="pl-PL" sz="2400" dirty="0" err="1" smtClean="0">
                <a:solidFill>
                  <a:schemeClr val="bg1"/>
                </a:solidFill>
                <a:latin typeface="Berlin Sans FB Demi" pitchFamily="34" charset="0"/>
              </a:rPr>
              <a:t>Pintal</a:t>
            </a:r>
            <a:r>
              <a:rPr lang="pl-PL" sz="2400" dirty="0" smtClean="0">
                <a:solidFill>
                  <a:schemeClr val="bg1"/>
                </a:solidFill>
                <a:latin typeface="Berlin Sans FB Demi" pitchFamily="34" charset="0"/>
              </a:rPr>
              <a:t>  ;)</a:t>
            </a:r>
            <a:endParaRPr lang="pl-PL" sz="24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pic>
        <p:nvPicPr>
          <p:cNvPr id="1025" name="Picture 1" descr="E:\WSTĘp WZBRONIOnY\Iwona\;p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928670"/>
            <a:ext cx="4643470" cy="365905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lik:United States (orthographic projection)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928670"/>
            <a:ext cx="2170499" cy="2170499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lik:Stany Zjednoczone-mapa administracyjn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428736"/>
            <a:ext cx="5637352" cy="42148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6429388" y="3571876"/>
            <a:ext cx="22860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United States consists of 50 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states</a:t>
            </a:r>
            <a:r>
              <a:rPr lang="pl-PL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l-PL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It</a:t>
            </a:r>
            <a:r>
              <a:rPr lang="pl-PL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lie</a:t>
            </a:r>
            <a:r>
              <a:rPr lang="pl-PL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between</a:t>
            </a:r>
            <a:r>
              <a:rPr lang="pl-PL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 Pacific and 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Atlantic</a:t>
            </a:r>
            <a:r>
              <a:rPr lang="pl-PL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Oceans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 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bordered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 by </a:t>
            </a:r>
            <a:endParaRPr lang="pl-PL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Canada</a:t>
            </a:r>
            <a:r>
              <a:rPr lang="pl-PL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to the north and Mexico to the 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south</a:t>
            </a:r>
            <a:r>
              <a:rPr lang="pl-PL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l-PL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endParaRPr lang="pl-PL" sz="14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42910" y="500042"/>
            <a:ext cx="5786478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200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Teritory</a:t>
            </a:r>
            <a:r>
              <a:rPr lang="pl-PL" sz="320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pl-PL" sz="32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aszyngton.wpisy.net/fotki/waszyngton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214422"/>
            <a:ext cx="342657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http://us.123rf.com/400wm/400/400/rigucci/rigucci1207/rigucci120700006/14392355-seattle-architektura-i-wiezowce-w-poblizu-nabrzeza-waszyng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000504"/>
            <a:ext cx="351249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http://clearwisdom.net/emh/article_images/2008-7-19-dcvigil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143380"/>
            <a:ext cx="3693169" cy="2175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le tekstowe 5"/>
          <p:cNvSpPr txBox="1"/>
          <p:nvPr/>
        </p:nvSpPr>
        <p:spPr>
          <a:xfrm>
            <a:off x="714348" y="428604"/>
            <a:ext cx="4786346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solidFill>
                  <a:schemeClr val="bg1"/>
                </a:solidFill>
                <a:latin typeface="Arial Black" pitchFamily="34" charset="0"/>
              </a:rPr>
              <a:t>Capital City</a:t>
            </a:r>
            <a:endParaRPr lang="pl-PL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429124" y="3500438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  <a:latin typeface="Arial Black" pitchFamily="34" charset="0"/>
              </a:rPr>
              <a:t>The White House </a:t>
            </a:r>
            <a:r>
              <a:rPr lang="pl-PL" sz="1200" b="1" dirty="0" smtClean="0">
                <a:solidFill>
                  <a:srgbClr val="7030A0"/>
                </a:solidFill>
                <a:latin typeface="Arial Black" pitchFamily="34" charset="0"/>
              </a:rPr>
              <a:t>- </a:t>
            </a:r>
            <a:r>
              <a:rPr lang="pl-PL" sz="1200" b="1" dirty="0" err="1" smtClean="0">
                <a:solidFill>
                  <a:srgbClr val="7030A0"/>
                </a:solidFill>
                <a:latin typeface="Arial Black" pitchFamily="34" charset="0"/>
              </a:rPr>
              <a:t>the</a:t>
            </a:r>
            <a:r>
              <a:rPr lang="pl-PL" sz="12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pl-PL" sz="1200" b="1" dirty="0" err="1" smtClean="0">
                <a:solidFill>
                  <a:srgbClr val="7030A0"/>
                </a:solidFill>
                <a:latin typeface="Arial Black" pitchFamily="34" charset="0"/>
              </a:rPr>
              <a:t>official</a:t>
            </a:r>
            <a:r>
              <a:rPr lang="pl-PL" sz="12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pl-PL" sz="1200" b="1" dirty="0" err="1" smtClean="0">
                <a:solidFill>
                  <a:srgbClr val="7030A0"/>
                </a:solidFill>
                <a:latin typeface="Arial Black" pitchFamily="34" charset="0"/>
              </a:rPr>
              <a:t>residence</a:t>
            </a:r>
            <a:r>
              <a:rPr lang="pl-PL" sz="1200" b="1" dirty="0" smtClean="0">
                <a:solidFill>
                  <a:srgbClr val="7030A0"/>
                </a:solidFill>
                <a:latin typeface="Arial Black" pitchFamily="34" charset="0"/>
              </a:rPr>
              <a:t> of </a:t>
            </a:r>
            <a:r>
              <a:rPr lang="pl-PL" sz="1200" b="1" dirty="0" err="1" smtClean="0">
                <a:solidFill>
                  <a:srgbClr val="7030A0"/>
                </a:solidFill>
                <a:latin typeface="Arial Black" pitchFamily="34" charset="0"/>
              </a:rPr>
              <a:t>the</a:t>
            </a:r>
            <a:r>
              <a:rPr lang="pl-PL" sz="12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1200" b="1" dirty="0" smtClean="0">
                <a:solidFill>
                  <a:srgbClr val="7030A0"/>
                </a:solidFill>
                <a:latin typeface="Arial Black" pitchFamily="34" charset="0"/>
              </a:rPr>
              <a:t>USA</a:t>
            </a:r>
            <a:r>
              <a:rPr lang="pl-PL" sz="12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1200" b="1" dirty="0" smtClean="0">
                <a:solidFill>
                  <a:srgbClr val="7030A0"/>
                </a:solidFill>
                <a:latin typeface="Arial Black" pitchFamily="34" charset="0"/>
              </a:rPr>
              <a:t>President</a:t>
            </a:r>
            <a:r>
              <a:rPr lang="pl-PL" sz="1200" b="1" dirty="0" smtClean="0">
                <a:solidFill>
                  <a:srgbClr val="7030A0"/>
                </a:solidFill>
                <a:latin typeface="Arial Black" pitchFamily="34" charset="0"/>
              </a:rPr>
              <a:t>.</a:t>
            </a:r>
            <a:endParaRPr lang="pl-PL" sz="12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28596" y="2428868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capital </a:t>
            </a:r>
            <a:r>
              <a:rPr lang="pl-PL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city 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pl-PL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pl-PL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United States</a:t>
            </a:r>
            <a:r>
              <a:rPr lang="pl-PL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of America 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is Washington DC</a:t>
            </a:r>
            <a:r>
              <a:rPr lang="pl-PL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l-PL" sz="1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285984" y="428604"/>
            <a:ext cx="4429156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4400" dirty="0" smtClean="0">
                <a:solidFill>
                  <a:schemeClr val="bg1"/>
                </a:solidFill>
                <a:latin typeface="Arial Black" pitchFamily="34" charset="0"/>
              </a:rPr>
              <a:t>Flag</a:t>
            </a:r>
            <a:endParaRPr lang="pl-PL" sz="4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214810" y="5357826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Stars represent 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50 states of the U.S.</a:t>
            </a:r>
            <a:r>
              <a:rPr lang="pl-PL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l-PL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Stripes</a:t>
            </a:r>
            <a:r>
              <a:rPr lang="pl-PL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symbolize 13 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original colonies</a:t>
            </a:r>
            <a:endParaRPr lang="pl-PL" sz="1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57158" y="1500174"/>
            <a:ext cx="2643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Flag of the United States is commonly known as the Stars and Stripes</a:t>
            </a:r>
            <a:endParaRPr lang="pl-PL" sz="1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Plik:Flag of the United States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000240"/>
            <a:ext cx="4464004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85918" y="500042"/>
            <a:ext cx="5643602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chemeClr val="bg1"/>
                </a:solidFill>
                <a:latin typeface="Arial Black" pitchFamily="34" charset="0"/>
              </a:rPr>
              <a:t>National</a:t>
            </a:r>
            <a:r>
              <a:rPr lang="pl-PL" sz="3200" dirty="0" smtClean="0">
                <a:latin typeface="Arial Black" pitchFamily="34" charset="0"/>
              </a:rPr>
              <a:t> </a:t>
            </a:r>
            <a:r>
              <a:rPr lang="pl-PL" sz="3200" dirty="0" smtClean="0">
                <a:solidFill>
                  <a:schemeClr val="bg1"/>
                </a:solidFill>
                <a:latin typeface="Arial Black" pitchFamily="34" charset="0"/>
              </a:rPr>
              <a:t>Anthem</a:t>
            </a:r>
            <a:r>
              <a:rPr lang="pl-PL" sz="3200" dirty="0" smtClean="0">
                <a:latin typeface="Arial Black" pitchFamily="34" charset="0"/>
              </a:rPr>
              <a:t> </a:t>
            </a:r>
            <a:endParaRPr lang="pl-PL" sz="3200" dirty="0">
              <a:latin typeface="Arial Black" pitchFamily="34" charset="0"/>
            </a:endParaRPr>
          </a:p>
        </p:txBody>
      </p:sp>
      <p:pic>
        <p:nvPicPr>
          <p:cNvPr id="18434" name="Picture 2" descr="http://static.guim.co.uk/sys-images/Arts/Arts_/Pictures/2009/1/21/1232536331036/The-US-national-anthem-is-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71744"/>
            <a:ext cx="4381500" cy="262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http://www.plaquesandletters.com/images/Patriotic%20Plaques/Americana/star_spangled_bann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357298"/>
            <a:ext cx="3357586" cy="4440679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428596" y="15001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„</a:t>
            </a:r>
            <a:r>
              <a:rPr lang="pl-PL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pl-PL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Star-Spangled</a:t>
            </a:r>
            <a:r>
              <a:rPr lang="pl-PL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Banner</a:t>
            </a:r>
            <a:r>
              <a:rPr lang="pl-PL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” -</a:t>
            </a: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is a national anthem of the United States</a:t>
            </a:r>
            <a:endParaRPr lang="pl-PL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19.imageshack.us/img19/2271/usama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3" y="2571744"/>
            <a:ext cx="3407043" cy="221457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1571604" y="5786454"/>
            <a:ext cx="2143140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chemeClr val="bg1"/>
                </a:solidFill>
                <a:latin typeface="Berlin Sans FB Demi" pitchFamily="34" charset="0"/>
              </a:rPr>
              <a:t>FLAG</a:t>
            </a:r>
            <a:endParaRPr lang="pl-PL" sz="24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pic>
        <p:nvPicPr>
          <p:cNvPr id="17412" name="Picture 4" descr="http://1.bp.blogspot.com/-Vp-mHLg0K7E/TqL4uDt2DFI/AAAAAAAAAh4/BEqs3z_faV8/s1600/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571744"/>
            <a:ext cx="3076784" cy="220209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1142976" y="500042"/>
            <a:ext cx="6643734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4400" dirty="0" smtClean="0">
                <a:solidFill>
                  <a:schemeClr val="bg1"/>
                </a:solidFill>
                <a:latin typeface="Arial Black" pitchFamily="34" charset="0"/>
              </a:rPr>
              <a:t>National</a:t>
            </a:r>
            <a:r>
              <a:rPr lang="pl-PL" sz="4400" dirty="0" smtClean="0">
                <a:latin typeface="Arial Black" pitchFamily="34" charset="0"/>
              </a:rPr>
              <a:t> </a:t>
            </a:r>
            <a:r>
              <a:rPr lang="pl-PL" sz="4400" dirty="0" err="1" smtClean="0">
                <a:solidFill>
                  <a:schemeClr val="bg1"/>
                </a:solidFill>
                <a:latin typeface="Arial Black" pitchFamily="34" charset="0"/>
              </a:rPr>
              <a:t>symbols</a:t>
            </a:r>
            <a:endParaRPr lang="pl-PL" sz="4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429256" y="5786454"/>
            <a:ext cx="2500330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chemeClr val="bg1"/>
                </a:solidFill>
                <a:latin typeface="Berlin Sans FB Demi" pitchFamily="34" charset="0"/>
              </a:rPr>
              <a:t>BALD EAGLE</a:t>
            </a:r>
            <a:endParaRPr lang="pl-PL" sz="24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428860" y="571480"/>
            <a:ext cx="4143404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chemeClr val="bg1"/>
                </a:solidFill>
                <a:latin typeface="Arial Black" pitchFamily="34" charset="0"/>
              </a:rPr>
              <a:t>LANGUAGE</a:t>
            </a:r>
            <a:endParaRPr lang="pl-PL" sz="32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285852" y="1357298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 the United States </a:t>
            </a:r>
            <a:r>
              <a:rPr lang="pl-PL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most </a:t>
            </a:r>
            <a:r>
              <a:rPr lang="pl-PL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people</a:t>
            </a:r>
            <a:r>
              <a:rPr lang="pl-PL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speak English</a:t>
            </a:r>
            <a:r>
              <a:rPr lang="pl-PL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there</a:t>
            </a:r>
            <a:r>
              <a:rPr lang="pl-PL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pl-PL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also</a:t>
            </a:r>
            <a:r>
              <a:rPr lang="pl-PL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big group of </a:t>
            </a:r>
            <a:r>
              <a:rPr lang="pl-PL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l-PL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panish</a:t>
            </a:r>
            <a:r>
              <a:rPr lang="pl-PL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speakers</a:t>
            </a:r>
            <a:r>
              <a:rPr lang="pl-PL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l-PL" sz="1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i.pinger.pl/pgr338/109664d3000a716d4df5d647/szko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143116"/>
            <a:ext cx="3857652" cy="4044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rostokąt 4"/>
          <p:cNvSpPr/>
          <p:nvPr/>
        </p:nvSpPr>
        <p:spPr>
          <a:xfrm>
            <a:off x="928662" y="3429000"/>
            <a:ext cx="32147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Some</a:t>
            </a:r>
            <a:r>
              <a:rPr lang="pl-PL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words</a:t>
            </a:r>
            <a:r>
              <a:rPr lang="pl-PL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pl-PL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British and American </a:t>
            </a:r>
            <a:r>
              <a:rPr lang="pl-PL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English</a:t>
            </a:r>
            <a:r>
              <a:rPr lang="pl-PL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are</a:t>
            </a:r>
            <a:r>
              <a:rPr lang="pl-PL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different</a:t>
            </a:r>
            <a:r>
              <a:rPr lang="pl-PL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eg. </a:t>
            </a:r>
            <a:r>
              <a:rPr lang="pl-PL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pl-PL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Britain</a:t>
            </a:r>
            <a:r>
              <a:rPr lang="pl-PL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you</a:t>
            </a:r>
            <a:r>
              <a:rPr lang="pl-PL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play football </a:t>
            </a:r>
            <a:r>
              <a:rPr lang="pl-PL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while</a:t>
            </a:r>
            <a:r>
              <a:rPr lang="pl-PL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l-PL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pl-PL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America </a:t>
            </a:r>
            <a:r>
              <a:rPr lang="pl-PL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soccer</a:t>
            </a:r>
            <a:r>
              <a:rPr lang="pl-PL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l-PL" sz="1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714612" y="428604"/>
            <a:ext cx="3710246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pl-PL" sz="3200" dirty="0" smtClean="0">
                <a:solidFill>
                  <a:schemeClr val="bg1"/>
                </a:solidFill>
                <a:latin typeface="Arial Black" pitchFamily="34" charset="0"/>
              </a:rPr>
              <a:t>Famous</a:t>
            </a:r>
            <a:r>
              <a:rPr lang="pl-PL" sz="3200" dirty="0" smtClean="0">
                <a:latin typeface="Arial Black" pitchFamily="34" charset="0"/>
              </a:rPr>
              <a:t> </a:t>
            </a:r>
            <a:r>
              <a:rPr lang="pl-PL" sz="3200" dirty="0" smtClean="0">
                <a:solidFill>
                  <a:schemeClr val="bg1"/>
                </a:solidFill>
                <a:latin typeface="Arial Black" pitchFamily="34" charset="0"/>
              </a:rPr>
              <a:t>people</a:t>
            </a:r>
            <a:r>
              <a:rPr lang="pl-PL" sz="3200" dirty="0" smtClean="0">
                <a:latin typeface="Arial Black" pitchFamily="34" charset="0"/>
              </a:rPr>
              <a:t> </a:t>
            </a:r>
            <a:endParaRPr lang="pl-PL" sz="3200" dirty="0">
              <a:latin typeface="Arial Black" pitchFamily="34" charset="0"/>
            </a:endParaRPr>
          </a:p>
        </p:txBody>
      </p:sp>
      <p:pic>
        <p:nvPicPr>
          <p:cNvPr id="3076" name="Picture 4" descr="http://25.media.tumblr.com/tumblr_m7zvqzA4jo1ry9du2o3_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00108"/>
            <a:ext cx="1714512" cy="2565355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500034" y="3786190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solidFill>
                  <a:srgbClr val="7030A0"/>
                </a:solidFill>
                <a:latin typeface="Arial Black" pitchFamily="34" charset="0"/>
              </a:rPr>
              <a:t>Anderson </a:t>
            </a:r>
            <a:r>
              <a:rPr lang="pl-PL" sz="1400" dirty="0" err="1" smtClean="0">
                <a:solidFill>
                  <a:srgbClr val="7030A0"/>
                </a:solidFill>
                <a:latin typeface="Arial Black" pitchFamily="34" charset="0"/>
              </a:rPr>
              <a:t>Matthew</a:t>
            </a:r>
            <a:r>
              <a:rPr lang="pl-PL" sz="1400" dirty="0" smtClean="0">
                <a:solidFill>
                  <a:srgbClr val="7030A0"/>
                </a:solidFill>
                <a:latin typeface="Arial Black" pitchFamily="34" charset="0"/>
              </a:rPr>
              <a:t>- </a:t>
            </a:r>
            <a:endParaRPr lang="pl-PL" sz="14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pl-PL" sz="1400" dirty="0" smtClean="0">
                <a:solidFill>
                  <a:srgbClr val="7030A0"/>
                </a:solidFill>
                <a:latin typeface="Arial Black" pitchFamily="34" charset="0"/>
              </a:rPr>
              <a:t>a </a:t>
            </a:r>
            <a:r>
              <a:rPr lang="pl-PL" sz="1400" dirty="0" err="1" smtClean="0">
                <a:solidFill>
                  <a:srgbClr val="7030A0"/>
                </a:solidFill>
                <a:latin typeface="Arial Black" pitchFamily="34" charset="0"/>
              </a:rPr>
              <a:t>volleyball</a:t>
            </a:r>
            <a:r>
              <a:rPr lang="pl-PL" sz="1400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pl-PL" sz="1400" dirty="0" smtClean="0">
                <a:solidFill>
                  <a:srgbClr val="7030A0"/>
                </a:solidFill>
                <a:latin typeface="Arial Black" pitchFamily="34" charset="0"/>
              </a:rPr>
              <a:t>player.</a:t>
            </a:r>
            <a:endParaRPr lang="pl-PL" sz="14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3078" name="Picture 6" descr="http://www.nowiny24.pl/apps/pbcsi.dll/bilde?Site=NW&amp;Date=20110518&amp;Category=ASSECORESOVIA01&amp;ArtNo=452882425&amp;Ref=AR&amp;border=0&amp;MaxW=2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142984"/>
            <a:ext cx="2071702" cy="2457591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3286116" y="3714752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solidFill>
                  <a:srgbClr val="7030A0"/>
                </a:solidFill>
                <a:latin typeface="Arial Black" pitchFamily="34" charset="0"/>
              </a:rPr>
              <a:t>Paul Lotman- </a:t>
            </a:r>
            <a:endParaRPr lang="pl-PL" sz="14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pl-PL" sz="1400" dirty="0" smtClean="0">
                <a:solidFill>
                  <a:srgbClr val="7030A0"/>
                </a:solidFill>
                <a:latin typeface="Arial Black" pitchFamily="34" charset="0"/>
              </a:rPr>
              <a:t>a </a:t>
            </a:r>
            <a:r>
              <a:rPr lang="pl-PL" sz="1400" dirty="0" err="1" smtClean="0">
                <a:solidFill>
                  <a:srgbClr val="7030A0"/>
                </a:solidFill>
                <a:latin typeface="Arial Black" pitchFamily="34" charset="0"/>
              </a:rPr>
              <a:t>volleyball</a:t>
            </a:r>
            <a:r>
              <a:rPr lang="pl-PL" sz="1400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pl-PL" sz="1400" dirty="0" smtClean="0">
                <a:solidFill>
                  <a:srgbClr val="7030A0"/>
                </a:solidFill>
                <a:latin typeface="Arial Black" pitchFamily="34" charset="0"/>
              </a:rPr>
              <a:t>player.</a:t>
            </a:r>
            <a:endParaRPr lang="pl-PL" sz="14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3080" name="Picture 8" descr="http://videokeman.com/image/pics/GreenDaysongPics1ll4p7f4qpunmc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500570"/>
            <a:ext cx="2976542" cy="1920350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3643306" y="5214950"/>
            <a:ext cx="15001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rgbClr val="7030A0"/>
                </a:solidFill>
                <a:latin typeface="Arial Black" pitchFamily="34" charset="0"/>
              </a:rPr>
              <a:t>Green Day- </a:t>
            </a:r>
            <a:endParaRPr lang="pl-PL" sz="14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r>
              <a:rPr lang="pl-PL" sz="1400" dirty="0" smtClean="0">
                <a:solidFill>
                  <a:srgbClr val="7030A0"/>
                </a:solidFill>
                <a:latin typeface="Arial Black" pitchFamily="34" charset="0"/>
              </a:rPr>
              <a:t>a punk </a:t>
            </a:r>
            <a:r>
              <a:rPr lang="pl-PL" sz="1400" dirty="0" smtClean="0">
                <a:solidFill>
                  <a:srgbClr val="7030A0"/>
                </a:solidFill>
                <a:latin typeface="Arial Black" pitchFamily="34" charset="0"/>
              </a:rPr>
              <a:t>rock band.</a:t>
            </a:r>
            <a:endParaRPr lang="pl-PL" sz="14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3082" name="Picture 10" descr="http://www.bloblo.pl/image/78286/oryginal/johnny-depp-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928670"/>
            <a:ext cx="2099788" cy="2748413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6000760" y="3786190"/>
            <a:ext cx="2428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rgbClr val="7030A0"/>
                </a:solidFill>
                <a:latin typeface="Arial Black" pitchFamily="34" charset="0"/>
              </a:rPr>
              <a:t>Johnny </a:t>
            </a:r>
            <a:r>
              <a:rPr lang="pl-PL" sz="1400" dirty="0" err="1" smtClean="0">
                <a:solidFill>
                  <a:srgbClr val="7030A0"/>
                </a:solidFill>
                <a:latin typeface="Arial Black" pitchFamily="34" charset="0"/>
              </a:rPr>
              <a:t>Depp</a:t>
            </a:r>
            <a:r>
              <a:rPr lang="pl-PL" sz="1400" dirty="0" smtClean="0">
                <a:solidFill>
                  <a:srgbClr val="7030A0"/>
                </a:solidFill>
                <a:latin typeface="Arial Black" pitchFamily="34" charset="0"/>
              </a:rPr>
              <a:t>- </a:t>
            </a:r>
            <a:r>
              <a:rPr lang="pl-PL" sz="1400" dirty="0" smtClean="0">
                <a:solidFill>
                  <a:srgbClr val="7030A0"/>
                </a:solidFill>
                <a:latin typeface="Arial Black" pitchFamily="34" charset="0"/>
              </a:rPr>
              <a:t>an </a:t>
            </a:r>
            <a:r>
              <a:rPr lang="pl-PL" sz="1400" dirty="0" err="1" smtClean="0">
                <a:solidFill>
                  <a:srgbClr val="7030A0"/>
                </a:solidFill>
                <a:latin typeface="Arial Black" pitchFamily="34" charset="0"/>
              </a:rPr>
              <a:t>actor</a:t>
            </a:r>
            <a:r>
              <a:rPr lang="pl-PL" sz="1400" dirty="0" smtClean="0">
                <a:solidFill>
                  <a:srgbClr val="7030A0"/>
                </a:solidFill>
                <a:latin typeface="Arial Black" pitchFamily="34" charset="0"/>
              </a:rPr>
              <a:t>.</a:t>
            </a:r>
            <a:endParaRPr lang="pl-PL" sz="14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3084" name="Picture 12" descr="Ashton Kutcher 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4429132"/>
            <a:ext cx="1428750" cy="1905000"/>
          </a:xfrm>
          <a:prstGeom prst="rect">
            <a:avLst/>
          </a:prstGeom>
          <a:noFill/>
        </p:spPr>
      </p:pic>
      <p:sp>
        <p:nvSpPr>
          <p:cNvPr id="14" name="pole tekstowe 13"/>
          <p:cNvSpPr txBox="1"/>
          <p:nvPr/>
        </p:nvSpPr>
        <p:spPr>
          <a:xfrm>
            <a:off x="6786578" y="5072074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 smtClean="0">
                <a:solidFill>
                  <a:srgbClr val="7030A0"/>
                </a:solidFill>
                <a:latin typeface="Arial Black" pitchFamily="34" charset="0"/>
              </a:rPr>
              <a:t>Ashton</a:t>
            </a:r>
            <a:r>
              <a:rPr lang="pl-PL" sz="1400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pl-PL" sz="1400" dirty="0" err="1" smtClean="0">
                <a:solidFill>
                  <a:srgbClr val="7030A0"/>
                </a:solidFill>
                <a:latin typeface="Arial Black" pitchFamily="34" charset="0"/>
              </a:rPr>
              <a:t>Kutcher</a:t>
            </a:r>
            <a:r>
              <a:rPr lang="pl-PL" sz="1400" dirty="0" smtClean="0">
                <a:solidFill>
                  <a:srgbClr val="7030A0"/>
                </a:solidFill>
                <a:latin typeface="Arial Black" pitchFamily="34" charset="0"/>
              </a:rPr>
              <a:t>- </a:t>
            </a:r>
            <a:r>
              <a:rPr lang="pl-PL" sz="1400" dirty="0" smtClean="0">
                <a:solidFill>
                  <a:srgbClr val="7030A0"/>
                </a:solidFill>
                <a:latin typeface="Arial Black" pitchFamily="34" charset="0"/>
              </a:rPr>
              <a:t>an </a:t>
            </a:r>
            <a:r>
              <a:rPr lang="pl-PL" sz="1400" dirty="0" err="1" smtClean="0">
                <a:solidFill>
                  <a:srgbClr val="7030A0"/>
                </a:solidFill>
                <a:latin typeface="Arial Black" pitchFamily="34" charset="0"/>
              </a:rPr>
              <a:t>actor</a:t>
            </a:r>
            <a:endParaRPr lang="pl-PL" sz="14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285984" y="428604"/>
            <a:ext cx="4786346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latin typeface="Arial Black" pitchFamily="34" charset="0"/>
              </a:rPr>
              <a:t>Famous places </a:t>
            </a:r>
            <a:endParaRPr lang="pl-PL" sz="3200" dirty="0">
              <a:latin typeface="Arial Black" pitchFamily="34" charset="0"/>
            </a:endParaRPr>
          </a:p>
        </p:txBody>
      </p:sp>
      <p:pic>
        <p:nvPicPr>
          <p:cNvPr id="2050" name="Picture 2" descr="http://www.tapetus.pl/obrazki/n/147077_bialy-dom-waszyng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57298"/>
            <a:ext cx="2841548" cy="1775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ole tekstowe 3"/>
          <p:cNvSpPr txBox="1"/>
          <p:nvPr/>
        </p:nvSpPr>
        <p:spPr>
          <a:xfrm>
            <a:off x="714348" y="3214686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 smtClean="0">
                <a:solidFill>
                  <a:srgbClr val="7030A0"/>
                </a:solidFill>
                <a:latin typeface="Arial Black" pitchFamily="34" charset="0"/>
              </a:rPr>
              <a:t>The</a:t>
            </a:r>
            <a:r>
              <a:rPr lang="pl-PL" sz="1400" dirty="0" smtClean="0">
                <a:solidFill>
                  <a:srgbClr val="7030A0"/>
                </a:solidFill>
                <a:latin typeface="Arial Black" pitchFamily="34" charset="0"/>
              </a:rPr>
              <a:t> White </a:t>
            </a:r>
            <a:r>
              <a:rPr lang="pl-PL" sz="1400" dirty="0" smtClean="0">
                <a:solidFill>
                  <a:srgbClr val="7030A0"/>
                </a:solidFill>
                <a:latin typeface="Arial Black" pitchFamily="34" charset="0"/>
              </a:rPr>
              <a:t>House.</a:t>
            </a:r>
            <a:endParaRPr lang="pl-PL" sz="14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2052" name="Picture 4" descr="http://melvillesociety.org/gallery/d/2273-2/Space+Needle+Restaurant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357298"/>
            <a:ext cx="2857520" cy="1785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le tekstowe 5"/>
          <p:cNvSpPr txBox="1"/>
          <p:nvPr/>
        </p:nvSpPr>
        <p:spPr>
          <a:xfrm>
            <a:off x="3714744" y="3143248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 smtClean="0">
                <a:solidFill>
                  <a:srgbClr val="7030A0"/>
                </a:solidFill>
                <a:latin typeface="Arial Black" pitchFamily="34" charset="0"/>
              </a:rPr>
              <a:t>The</a:t>
            </a:r>
            <a:r>
              <a:rPr lang="pl-PL" sz="1400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pl-PL" sz="1400" dirty="0" err="1" smtClean="0">
                <a:solidFill>
                  <a:srgbClr val="7030A0"/>
                </a:solidFill>
                <a:latin typeface="Arial Black" pitchFamily="34" charset="0"/>
              </a:rPr>
              <a:t>Restaurant</a:t>
            </a:r>
            <a:r>
              <a:rPr lang="pl-PL" sz="1400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pl-PL" sz="1400" dirty="0" smtClean="0">
                <a:solidFill>
                  <a:srgbClr val="7030A0"/>
                </a:solidFill>
                <a:latin typeface="Arial Black" pitchFamily="34" charset="0"/>
              </a:rPr>
              <a:t>Space Needle.</a:t>
            </a:r>
            <a:endParaRPr lang="pl-PL" sz="14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2054" name="Picture 6" descr="http://encyklopediawiedzy.blog.onet.pl/wp-content/blogs.dir/1297224/files/blog_pg_4811606_7389631_tr_statua_wolnosc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1357298"/>
            <a:ext cx="182167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ole tekstowe 7"/>
          <p:cNvSpPr txBox="1"/>
          <p:nvPr/>
        </p:nvSpPr>
        <p:spPr>
          <a:xfrm>
            <a:off x="6929454" y="3786190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 smtClean="0">
                <a:solidFill>
                  <a:srgbClr val="7030A0"/>
                </a:solidFill>
                <a:latin typeface="Arial Black" pitchFamily="34" charset="0"/>
              </a:rPr>
              <a:t>The</a:t>
            </a:r>
            <a:r>
              <a:rPr lang="pl-PL" sz="1400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pl-PL" sz="1400" dirty="0" err="1" smtClean="0">
                <a:solidFill>
                  <a:srgbClr val="7030A0"/>
                </a:solidFill>
                <a:latin typeface="Arial Black" pitchFamily="34" charset="0"/>
              </a:rPr>
              <a:t>Statue</a:t>
            </a:r>
            <a:r>
              <a:rPr lang="pl-PL" sz="1400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pl-PL" sz="1400" dirty="0" smtClean="0">
                <a:solidFill>
                  <a:srgbClr val="7030A0"/>
                </a:solidFill>
                <a:latin typeface="Arial Black" pitchFamily="34" charset="0"/>
              </a:rPr>
              <a:t>of Liberty.</a:t>
            </a:r>
            <a:endParaRPr lang="pl-PL" sz="14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28596" y="5786455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 smtClean="0">
                <a:solidFill>
                  <a:srgbClr val="7030A0"/>
                </a:solidFill>
                <a:latin typeface="Arial Black" pitchFamily="34" charset="0"/>
              </a:rPr>
              <a:t>The</a:t>
            </a:r>
            <a:r>
              <a:rPr lang="pl-PL" sz="1400" dirty="0" smtClean="0">
                <a:solidFill>
                  <a:srgbClr val="7030A0"/>
                </a:solidFill>
                <a:latin typeface="Arial Black" pitchFamily="34" charset="0"/>
              </a:rPr>
              <a:t> Mount </a:t>
            </a:r>
            <a:r>
              <a:rPr lang="pl-PL" sz="1400" dirty="0" smtClean="0">
                <a:solidFill>
                  <a:srgbClr val="7030A0"/>
                </a:solidFill>
                <a:latin typeface="Arial Black" pitchFamily="34" charset="0"/>
              </a:rPr>
              <a:t>Rushmore</a:t>
            </a:r>
          </a:p>
          <a:p>
            <a:pPr algn="ctr"/>
            <a:endParaRPr lang="pl-PL" dirty="0"/>
          </a:p>
        </p:txBody>
      </p:sp>
      <p:pic>
        <p:nvPicPr>
          <p:cNvPr id="2056" name="Picture 8" descr="http://upload.wikimedia.org/wikipedia/commons/thumb/f/f3/Dean_Franklin_-_06.04.03_Mount_Rushmore_Monument_(by-sa)-3_new.jpg/284px-Dean_Franklin_-_06.04.03_Mount_Rushmore_Monument_(by-sa)-3_ne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714752"/>
            <a:ext cx="2705100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pole tekstowe 10"/>
          <p:cNvSpPr txBox="1"/>
          <p:nvPr/>
        </p:nvSpPr>
        <p:spPr>
          <a:xfrm>
            <a:off x="3929058" y="5857892"/>
            <a:ext cx="350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 smtClean="0">
                <a:solidFill>
                  <a:srgbClr val="7030A0"/>
                </a:solidFill>
                <a:latin typeface="Arial Black" pitchFamily="34" charset="0"/>
              </a:rPr>
              <a:t>The</a:t>
            </a:r>
            <a:r>
              <a:rPr lang="pl-PL" sz="1400" dirty="0" smtClean="0">
                <a:solidFill>
                  <a:srgbClr val="7030A0"/>
                </a:solidFill>
                <a:latin typeface="Arial Black" pitchFamily="34" charset="0"/>
              </a:rPr>
              <a:t> Hollywood </a:t>
            </a:r>
            <a:r>
              <a:rPr lang="pl-PL" sz="1400" dirty="0" smtClean="0">
                <a:solidFill>
                  <a:srgbClr val="7030A0"/>
                </a:solidFill>
                <a:latin typeface="Arial Black" pitchFamily="34" charset="0"/>
              </a:rPr>
              <a:t>Walk of </a:t>
            </a:r>
            <a:r>
              <a:rPr lang="pl-PL" sz="1400" dirty="0" err="1" smtClean="0">
                <a:solidFill>
                  <a:srgbClr val="7030A0"/>
                </a:solidFill>
                <a:latin typeface="Arial Black" pitchFamily="34" charset="0"/>
              </a:rPr>
              <a:t>Fame</a:t>
            </a:r>
            <a:r>
              <a:rPr lang="pl-PL" sz="1400" dirty="0" smtClean="0">
                <a:solidFill>
                  <a:srgbClr val="7030A0"/>
                </a:solidFill>
                <a:latin typeface="Arial Black" pitchFamily="34" charset="0"/>
              </a:rPr>
              <a:t> on </a:t>
            </a:r>
            <a:endParaRPr lang="pl-PL" sz="14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2058" name="Picture 10" descr="6801 Hollywood Boulevard w pobliżu Dolby Theatr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3929066"/>
            <a:ext cx="228600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Prostokąt 12"/>
          <p:cNvSpPr/>
          <p:nvPr/>
        </p:nvSpPr>
        <p:spPr>
          <a:xfrm>
            <a:off x="4143372" y="6072206"/>
            <a:ext cx="23197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smtClean="0">
                <a:latin typeface="Arial Black" pitchFamily="34" charset="0"/>
              </a:rPr>
              <a:t> </a:t>
            </a:r>
            <a:r>
              <a:rPr lang="pl-PL" sz="1400" b="1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Hollywood </a:t>
            </a:r>
            <a:r>
              <a:rPr lang="pl-PL" sz="1400" b="1" dirty="0" err="1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Boulevard</a:t>
            </a:r>
            <a:endParaRPr lang="pl-PL" sz="1400" b="1" dirty="0">
              <a:solidFill>
                <a:srgbClr val="7030A0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184</TotalTime>
  <Words>193</Words>
  <Application>Microsoft Office PowerPoint</Application>
  <PresentationFormat>Pokaz na ekranie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Aspekt</vt:lpstr>
      <vt:lpstr>USA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</dc:title>
  <dc:creator>1</dc:creator>
  <cp:lastModifiedBy>Użytkownik</cp:lastModifiedBy>
  <cp:revision>22</cp:revision>
  <dcterms:created xsi:type="dcterms:W3CDTF">2013-04-03T17:23:03Z</dcterms:created>
  <dcterms:modified xsi:type="dcterms:W3CDTF">2013-04-28T20:58:02Z</dcterms:modified>
</cp:coreProperties>
</file>