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6666"/>
    <a:srgbClr val="FF33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35" autoAdjust="0"/>
    <p:restoredTop sz="94660"/>
  </p:normalViewPr>
  <p:slideViewPr>
    <p:cSldViewPr>
      <p:cViewPr varScale="1">
        <p:scale>
          <a:sx n="88" d="100"/>
          <a:sy n="88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Languages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00B050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Pt>
            <c:idx val="7"/>
            <c:spPr>
              <a:solidFill>
                <a:srgbClr val="002060"/>
              </a:solidFill>
            </c:spPr>
          </c:dPt>
          <c:dPt>
            <c:idx val="8"/>
            <c:spPr>
              <a:solidFill>
                <a:srgbClr val="FF6600"/>
              </a:solidFill>
            </c:spPr>
          </c:dPt>
          <c:dPt>
            <c:idx val="9"/>
            <c:spPr>
              <a:solidFill>
                <a:srgbClr val="FF33CC"/>
              </a:solidFill>
            </c:spPr>
          </c:dPt>
          <c:dPt>
            <c:idx val="10"/>
            <c:spPr>
              <a:solidFill>
                <a:srgbClr val="006666"/>
              </a:solidFill>
            </c:spPr>
          </c:dPt>
          <c:dPt>
            <c:idx val="11"/>
            <c:spPr>
              <a:solidFill>
                <a:srgbClr val="00FF00"/>
              </a:solidFill>
            </c:spPr>
          </c:dPt>
          <c:dLbls>
            <c:dLbl>
              <c:idx val="11"/>
              <c:delete val="1"/>
            </c:dLbl>
            <c:showVal val="1"/>
            <c:showLeaderLines val="1"/>
          </c:dLbls>
          <c:cat>
            <c:strRef>
              <c:f>Arkusz1!$A$2:$A$13</c:f>
              <c:strCache>
                <c:ptCount val="11"/>
                <c:pt idx="0">
                  <c:v>1.Zulu</c:v>
                </c:pt>
                <c:pt idx="1">
                  <c:v>2. Xhosa</c:v>
                </c:pt>
                <c:pt idx="2">
                  <c:v>3. Afrikaans</c:v>
                </c:pt>
                <c:pt idx="3">
                  <c:v>4. English</c:v>
                </c:pt>
                <c:pt idx="4">
                  <c:v>5.Northern Sotho</c:v>
                </c:pt>
                <c:pt idx="5">
                  <c:v>6.Tswana</c:v>
                </c:pt>
                <c:pt idx="6">
                  <c:v>7.Sotho</c:v>
                </c:pt>
                <c:pt idx="7">
                  <c:v>8.Tsonga</c:v>
                </c:pt>
                <c:pt idx="8">
                  <c:v>9.Swati</c:v>
                </c:pt>
                <c:pt idx="9">
                  <c:v>10.Venda</c:v>
                </c:pt>
                <c:pt idx="10">
                  <c:v>11.Ndebele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22.7</c:v>
                </c:pt>
                <c:pt idx="1">
                  <c:v>16</c:v>
                </c:pt>
                <c:pt idx="2">
                  <c:v>13.5</c:v>
                </c:pt>
                <c:pt idx="3">
                  <c:v>9.6</c:v>
                </c:pt>
                <c:pt idx="4">
                  <c:v>9.1</c:v>
                </c:pt>
                <c:pt idx="5">
                  <c:v>8</c:v>
                </c:pt>
                <c:pt idx="6">
                  <c:v>7.6</c:v>
                </c:pt>
                <c:pt idx="7">
                  <c:v>4.5</c:v>
                </c:pt>
                <c:pt idx="8">
                  <c:v>2.5</c:v>
                </c:pt>
                <c:pt idx="9">
                  <c:v>2.4</c:v>
                </c:pt>
                <c:pt idx="10">
                  <c:v>2.1</c:v>
                </c:pt>
                <c:pt idx="11">
                  <c:v>0.5</c:v>
                </c:pt>
              </c:numCache>
            </c:numRef>
          </c:val>
        </c:ser>
        <c:firstSliceAng val="0"/>
      </c:pieChart>
    </c:plotArea>
    <c:legend>
      <c:legendPos val="r"/>
      <c:legendEntry>
        <c:idx val="11"/>
        <c:delete val="1"/>
      </c:legendEntry>
      <c:layout>
        <c:manualLayout>
          <c:xMode val="edge"/>
          <c:yMode val="edge"/>
          <c:x val="0.65563799081446261"/>
          <c:y val="0.11673853282135989"/>
          <c:w val="0.30911982601276461"/>
          <c:h val="0.73404452919906882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B0FB8-6C87-4736-BB9F-981AAD934496}" type="datetimeFigureOut">
              <a:rPr lang="pl-PL" smtClean="0"/>
              <a:pPr/>
              <a:t>2013-05-07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2541D-059A-4424-A102-D97985ACE12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2541D-059A-4424-A102-D97985ACE12E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2541D-059A-4424-A102-D97985ACE12E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A1B9D-3899-482B-865B-41FE61464896}" type="datetimeFigureOut">
              <a:rPr lang="pl-PL" smtClean="0"/>
              <a:pPr/>
              <a:t>2013-05-07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1061A-651A-4FEB-9620-F9DF3DDD82B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A1B9D-3899-482B-865B-41FE61464896}" type="datetimeFigureOut">
              <a:rPr lang="pl-PL" smtClean="0"/>
              <a:pPr/>
              <a:t>2013-05-07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1061A-651A-4FEB-9620-F9DF3DDD82B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A1B9D-3899-482B-865B-41FE61464896}" type="datetimeFigureOut">
              <a:rPr lang="pl-PL" smtClean="0"/>
              <a:pPr/>
              <a:t>2013-05-07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1061A-651A-4FEB-9620-F9DF3DDD82B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A1B9D-3899-482B-865B-41FE61464896}" type="datetimeFigureOut">
              <a:rPr lang="pl-PL" smtClean="0"/>
              <a:pPr/>
              <a:t>2013-05-07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1061A-651A-4FEB-9620-F9DF3DDD82B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A1B9D-3899-482B-865B-41FE61464896}" type="datetimeFigureOut">
              <a:rPr lang="pl-PL" smtClean="0"/>
              <a:pPr/>
              <a:t>2013-05-07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1061A-651A-4FEB-9620-F9DF3DDD82B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A1B9D-3899-482B-865B-41FE61464896}" type="datetimeFigureOut">
              <a:rPr lang="pl-PL" smtClean="0"/>
              <a:pPr/>
              <a:t>2013-05-07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1061A-651A-4FEB-9620-F9DF3DDD82B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A1B9D-3899-482B-865B-41FE61464896}" type="datetimeFigureOut">
              <a:rPr lang="pl-PL" smtClean="0"/>
              <a:pPr/>
              <a:t>2013-05-07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1061A-651A-4FEB-9620-F9DF3DDD82B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A1B9D-3899-482B-865B-41FE61464896}" type="datetimeFigureOut">
              <a:rPr lang="pl-PL" smtClean="0"/>
              <a:pPr/>
              <a:t>2013-05-07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1061A-651A-4FEB-9620-F9DF3DDD82B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A1B9D-3899-482B-865B-41FE61464896}" type="datetimeFigureOut">
              <a:rPr lang="pl-PL" smtClean="0"/>
              <a:pPr/>
              <a:t>2013-05-07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1061A-651A-4FEB-9620-F9DF3DDD82B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A1B9D-3899-482B-865B-41FE61464896}" type="datetimeFigureOut">
              <a:rPr lang="pl-PL" smtClean="0"/>
              <a:pPr/>
              <a:t>2013-05-07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1061A-651A-4FEB-9620-F9DF3DDD82B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59A1B9D-3899-482B-865B-41FE61464896}" type="datetimeFigureOut">
              <a:rPr lang="pl-PL" smtClean="0"/>
              <a:pPr/>
              <a:t>2013-05-07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D51061A-651A-4FEB-9620-F9DF3DDD82B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59A1B9D-3899-482B-865B-41FE61464896}" type="datetimeFigureOut">
              <a:rPr lang="pl-PL" smtClean="0"/>
              <a:pPr/>
              <a:t>2013-05-07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D51061A-651A-4FEB-9620-F9DF3DDD82B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pl/" TargetMode="External"/><Relationship Id="rId2" Type="http://schemas.openxmlformats.org/officeDocument/2006/relationships/hyperlink" Target="http://www.wikipedia.pl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Robaczek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929066"/>
            <a:ext cx="4100844" cy="2728925"/>
          </a:xfrm>
          <a:prstGeom prst="rect">
            <a:avLst/>
          </a:prstGeom>
          <a:noFill/>
        </p:spPr>
      </p:pic>
      <p:pic>
        <p:nvPicPr>
          <p:cNvPr id="1037" name="Picture 13" descr="C:\Users\Robaczek\Desktop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714488"/>
            <a:ext cx="3989198" cy="265463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4643446"/>
            <a:ext cx="4357718" cy="1975104"/>
          </a:xfrm>
        </p:spPr>
        <p:txBody>
          <a:bodyPr>
            <a:noAutofit/>
          </a:bodyPr>
          <a:lstStyle/>
          <a:p>
            <a:pPr algn="ctr"/>
            <a:r>
              <a:rPr lang="pl-PL" sz="4200" dirty="0" err="1" smtClean="0">
                <a:solidFill>
                  <a:srgbClr val="FF0000"/>
                </a:solidFill>
              </a:rPr>
              <a:t>The</a:t>
            </a:r>
            <a:r>
              <a:rPr lang="pl-PL" sz="4200" dirty="0" smtClean="0">
                <a:solidFill>
                  <a:srgbClr val="FF0000"/>
                </a:solidFill>
              </a:rPr>
              <a:t> Republic </a:t>
            </a:r>
            <a:r>
              <a:rPr lang="pl-PL" sz="4200" dirty="0" smtClean="0">
                <a:solidFill>
                  <a:srgbClr val="FF0000"/>
                </a:solidFill>
              </a:rPr>
              <a:t>of </a:t>
            </a:r>
            <a:r>
              <a:rPr lang="pl-PL" sz="4200" dirty="0" err="1" smtClean="0">
                <a:solidFill>
                  <a:srgbClr val="FF0000"/>
                </a:solidFill>
              </a:rPr>
              <a:t>south</a:t>
            </a:r>
            <a:r>
              <a:rPr lang="pl-PL" sz="4200" dirty="0" smtClean="0">
                <a:solidFill>
                  <a:srgbClr val="FF0000"/>
                </a:solidFill>
              </a:rPr>
              <a:t> </a:t>
            </a:r>
            <a:r>
              <a:rPr lang="pl-PL" sz="4200" dirty="0" err="1" smtClean="0">
                <a:solidFill>
                  <a:srgbClr val="FF0000"/>
                </a:solidFill>
              </a:rPr>
              <a:t>africa</a:t>
            </a:r>
            <a:r>
              <a:rPr lang="pl-PL" sz="4200" dirty="0" smtClean="0">
                <a:solidFill>
                  <a:srgbClr val="FF0000"/>
                </a:solidFill>
              </a:rPr>
              <a:t> </a:t>
            </a:r>
            <a:endParaRPr lang="pl-PL" sz="4200" dirty="0">
              <a:solidFill>
                <a:srgbClr val="FF0000"/>
              </a:solidFill>
            </a:endParaRPr>
          </a:p>
        </p:txBody>
      </p:sp>
      <p:pic>
        <p:nvPicPr>
          <p:cNvPr id="1039" name="Picture 15" descr="C:\Users\Robaczek\Desktop\images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428604"/>
            <a:ext cx="3429024" cy="29708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357422" y="142852"/>
            <a:ext cx="4643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 err="1" smtClean="0">
                <a:solidFill>
                  <a:srgbClr val="FF0000"/>
                </a:solidFill>
              </a:rPr>
              <a:t>The</a:t>
            </a:r>
            <a:r>
              <a:rPr lang="pl-PL" sz="4800" dirty="0" smtClean="0">
                <a:solidFill>
                  <a:srgbClr val="FF0000"/>
                </a:solidFill>
              </a:rPr>
              <a:t> </a:t>
            </a:r>
            <a:r>
              <a:rPr lang="pl-PL" sz="4800" dirty="0" err="1" smtClean="0">
                <a:solidFill>
                  <a:srgbClr val="FF0000"/>
                </a:solidFill>
              </a:rPr>
              <a:t>End</a:t>
            </a:r>
            <a:endParaRPr lang="pl-PL" sz="4800" dirty="0">
              <a:solidFill>
                <a:srgbClr val="FF000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14282" y="1357298"/>
            <a:ext cx="507209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>
                <a:latin typeface="Batang" pitchFamily="18" charset="-127"/>
                <a:ea typeface="Batang" pitchFamily="18" charset="-127"/>
              </a:rPr>
              <a:t>Made</a:t>
            </a:r>
            <a:r>
              <a:rPr lang="pl-PL" sz="3200" dirty="0" smtClean="0">
                <a:latin typeface="Batang" pitchFamily="18" charset="-127"/>
                <a:ea typeface="Batang" pitchFamily="18" charset="-127"/>
              </a:rPr>
              <a:t> by:</a:t>
            </a:r>
          </a:p>
          <a:p>
            <a:pPr>
              <a:buFont typeface="Wingdings" pitchFamily="2" charset="2"/>
              <a:buChar char="q"/>
            </a:pPr>
            <a:r>
              <a:rPr lang="pl-PL" sz="32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pl-PL" sz="3600" b="1" dirty="0" smtClean="0">
                <a:latin typeface="Batang" pitchFamily="18" charset="-127"/>
                <a:ea typeface="Batang" pitchFamily="18" charset="-127"/>
              </a:rPr>
              <a:t>Monika Szymańska</a:t>
            </a:r>
          </a:p>
          <a:p>
            <a:pPr>
              <a:buFont typeface="Wingdings" pitchFamily="2" charset="2"/>
              <a:buChar char="q"/>
            </a:pPr>
            <a:r>
              <a:rPr lang="pl-PL" sz="3600" b="1" dirty="0" smtClean="0">
                <a:latin typeface="Batang" pitchFamily="18" charset="-127"/>
                <a:ea typeface="Batang" pitchFamily="18" charset="-127"/>
              </a:rPr>
              <a:t> Michał Polski</a:t>
            </a:r>
            <a:endParaRPr lang="pl-PL" sz="36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214546" y="4000504"/>
            <a:ext cx="457203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err="1" smtClean="0"/>
              <a:t>Sources</a:t>
            </a:r>
            <a:r>
              <a:rPr lang="pl-PL" sz="28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 </a:t>
            </a:r>
            <a:r>
              <a:rPr lang="pl-PL" sz="2800" dirty="0" err="1" smtClean="0">
                <a:latin typeface="Arial Black" pitchFamily="34" charset="0"/>
                <a:hlinkClick r:id="rId2"/>
              </a:rPr>
              <a:t>www.wikipedia.pl</a:t>
            </a:r>
            <a:endParaRPr lang="pl-PL" sz="28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 </a:t>
            </a:r>
            <a:r>
              <a:rPr lang="pl-PL" sz="2800" dirty="0" smtClean="0">
                <a:latin typeface="Arial Black" pitchFamily="34" charset="0"/>
              </a:rPr>
              <a:t>,,Planeta Nowa 2” </a:t>
            </a:r>
            <a:r>
              <a:rPr lang="pl-PL" sz="2800" dirty="0" err="1" smtClean="0">
                <a:latin typeface="Arial Black" pitchFamily="34" charset="0"/>
              </a:rPr>
              <a:t>geography</a:t>
            </a:r>
            <a:r>
              <a:rPr lang="pl-PL" sz="2800" dirty="0" smtClean="0">
                <a:latin typeface="Arial Black" pitchFamily="34" charset="0"/>
              </a:rPr>
              <a:t> </a:t>
            </a:r>
            <a:r>
              <a:rPr lang="pl-PL" sz="2800" dirty="0" err="1" smtClean="0">
                <a:latin typeface="Arial Black" pitchFamily="34" charset="0"/>
              </a:rPr>
              <a:t>textbook</a:t>
            </a:r>
            <a:r>
              <a:rPr lang="pl-PL" sz="2800" dirty="0" smtClean="0">
                <a:latin typeface="Arial Black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 </a:t>
            </a:r>
            <a:r>
              <a:rPr lang="pl-PL" sz="2800" dirty="0" err="1" smtClean="0">
                <a:latin typeface="Arial Black" pitchFamily="34" charset="0"/>
                <a:hlinkClick r:id="rId3"/>
              </a:rPr>
              <a:t>www.google.pl</a:t>
            </a:r>
            <a:endParaRPr lang="pl-PL" sz="2800" dirty="0" smtClean="0">
              <a:latin typeface="Arial Black" pitchFamily="34" charset="0"/>
            </a:endParaRPr>
          </a:p>
          <a:p>
            <a:endParaRPr lang="pl-PL" dirty="0"/>
          </a:p>
        </p:txBody>
      </p:sp>
      <p:pic>
        <p:nvPicPr>
          <p:cNvPr id="3074" name="Picture 2" descr="C:\Users\Robaczek\Desktop\images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1428736"/>
            <a:ext cx="3134589" cy="23479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1142984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143504" y="3929066"/>
            <a:ext cx="3500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 is divided into nine provinces and has 2,798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pl-PL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coastline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57158" y="214290"/>
            <a:ext cx="5429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 smtClean="0">
                <a:solidFill>
                  <a:srgbClr val="0070C0"/>
                </a:solidFill>
              </a:rPr>
              <a:t>TERRITORY</a:t>
            </a:r>
            <a:endParaRPr lang="pl-PL" sz="54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Robaczek\Desktop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500042"/>
            <a:ext cx="2800629" cy="2714644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000372"/>
            <a:ext cx="3214710" cy="3521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Prostokąt 7"/>
          <p:cNvSpPr/>
          <p:nvPr/>
        </p:nvSpPr>
        <p:spPr>
          <a:xfrm>
            <a:off x="571472" y="1357298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South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Africa, officially the Republic of South Africa, is a country located at the southern tip of Africa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dirty="0" smtClean="0">
                <a:latin typeface="Arial Narrow" pitchFamily="34" charset="0"/>
              </a:rPr>
              <a:t> </a:t>
            </a:r>
            <a:endParaRPr lang="pl-PL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714612" y="4057233"/>
            <a:ext cx="64293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outh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Africa has three capital cities: 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Cape </a:t>
            </a:r>
            <a:r>
              <a:rPr lang="en-US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Town</a:t>
            </a:r>
            <a:r>
              <a:rPr lang="en-US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as the seat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Parliament, is the legislative capital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Pretoria</a:t>
            </a:r>
            <a:r>
              <a:rPr lang="en-US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as the seat of the President and Cabinet, is the administrative capital; 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Bloemfontein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as the seat of the Supreme Court of Appeal, is the judicial capital.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2800" b="1" dirty="0">
              <a:latin typeface="Bradley Hand ITC" pitchFamily="66" charset="0"/>
            </a:endParaRPr>
          </a:p>
        </p:txBody>
      </p:sp>
      <p:pic>
        <p:nvPicPr>
          <p:cNvPr id="2050" name="Picture 2" descr="C:\Users\Robaczek\Desktop\450px-Voortrekker_Monume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2000264" cy="2786082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214282" y="292893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err="1">
                <a:latin typeface="Arial Narrow" pitchFamily="34" charset="0"/>
              </a:rPr>
              <a:t>The</a:t>
            </a:r>
            <a:r>
              <a:rPr lang="pl-PL" dirty="0">
                <a:latin typeface="Arial Narrow" pitchFamily="34" charset="0"/>
              </a:rPr>
              <a:t> </a:t>
            </a:r>
            <a:r>
              <a:rPr lang="pl-PL" dirty="0" err="1">
                <a:latin typeface="Arial Narrow" pitchFamily="34" charset="0"/>
              </a:rPr>
              <a:t>Voortrekker</a:t>
            </a:r>
            <a:r>
              <a:rPr lang="pl-PL" dirty="0">
                <a:latin typeface="Arial Narrow" pitchFamily="34" charset="0"/>
              </a:rPr>
              <a:t> Monument</a:t>
            </a:r>
          </a:p>
        </p:txBody>
      </p:sp>
      <p:pic>
        <p:nvPicPr>
          <p:cNvPr id="2051" name="Picture 3" descr="C:\Users\Robaczek\Desktop\800px-Anfiteatro_-_Freedom_Par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1214422"/>
            <a:ext cx="2071670" cy="2714620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4071934" y="300037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err="1">
                <a:latin typeface="Arial Narrow" pitchFamily="34" charset="0"/>
              </a:rPr>
              <a:t>Freedom</a:t>
            </a:r>
            <a:r>
              <a:rPr lang="pl-PL" dirty="0">
                <a:latin typeface="Arial Narrow" pitchFamily="34" charset="0"/>
              </a:rPr>
              <a:t> </a:t>
            </a:r>
            <a:r>
              <a:rPr lang="pl-PL" dirty="0" err="1">
                <a:latin typeface="Arial Narrow" pitchFamily="34" charset="0"/>
              </a:rPr>
              <a:t>Park's</a:t>
            </a:r>
            <a:r>
              <a:rPr lang="pl-PL" dirty="0">
                <a:latin typeface="Arial Narrow" pitchFamily="34" charset="0"/>
              </a:rPr>
              <a:t> </a:t>
            </a:r>
            <a:r>
              <a:rPr lang="pl-PL" dirty="0" err="1">
                <a:latin typeface="Arial Narrow" pitchFamily="34" charset="0"/>
              </a:rPr>
              <a:t>amphitheatre</a:t>
            </a:r>
            <a:endParaRPr lang="pl-PL" dirty="0">
              <a:latin typeface="Arial Narrow" pitchFamily="34" charset="0"/>
            </a:endParaRPr>
          </a:p>
        </p:txBody>
      </p:sp>
      <p:pic>
        <p:nvPicPr>
          <p:cNvPr id="2053" name="Picture 5" descr="C:\Users\Robaczek\Desktop\pretoria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142852"/>
            <a:ext cx="3214678" cy="3282963"/>
          </a:xfrm>
          <a:prstGeom prst="rect">
            <a:avLst/>
          </a:prstGeom>
          <a:noFill/>
        </p:spPr>
      </p:pic>
      <p:pic>
        <p:nvPicPr>
          <p:cNvPr id="2055" name="Picture 7" descr="File:Old Arts Faculty Building, University of Pretori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3571876"/>
            <a:ext cx="2286015" cy="2714604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285720" y="6211669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Narrow" pitchFamily="34" charset="0"/>
              </a:rPr>
              <a:t>University of Pretoria's Old Arts Building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2428860" y="142852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rgbClr val="0070C0"/>
                </a:solidFill>
              </a:rPr>
              <a:t>CAPITAL CITY</a:t>
            </a:r>
            <a:endParaRPr lang="pl-PL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857356" y="0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b="1" dirty="0" smtClean="0">
                <a:solidFill>
                  <a:srgbClr val="00B050"/>
                </a:solidFill>
              </a:rPr>
              <a:t>FLAG</a:t>
            </a:r>
            <a:endParaRPr lang="pl-PL" sz="7200" b="1" dirty="0">
              <a:solidFill>
                <a:srgbClr val="00B05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57158" y="1428736"/>
            <a:ext cx="4429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Adopted on April 27, 1994</a:t>
            </a:r>
            <a:endParaRPr lang="pl-PL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Robaczek\Desktop\pobra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285992"/>
            <a:ext cx="3757326" cy="2500330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142844" y="3357562"/>
            <a:ext cx="4572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0" indent="-323850">
              <a:buClr>
                <a:srgbClr val="E6E6E6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Red,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white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blue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colors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flag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represent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Netherlands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white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settlers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South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Africa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31800" indent="-323850">
              <a:buClr>
                <a:srgbClr val="E6E6E6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Black,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green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gold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colors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African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resistance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movements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431800" indent="-323850">
              <a:buClr>
                <a:srgbClr val="E6E6E6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pl-PL" dirty="0" smtClean="0"/>
          </a:p>
          <a:p>
            <a:pPr marL="431800" indent="-323850">
              <a:buClr>
                <a:srgbClr val="E6E6E6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pl-PL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42844" y="2285992"/>
            <a:ext cx="42862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Nkosi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Sikelel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'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iAfrika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’’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was composed in the  1897 by Enoch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Sontonga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a Methodist school teacher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428728" y="0"/>
            <a:ext cx="56436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 smtClean="0">
                <a:solidFill>
                  <a:srgbClr val="0070C0"/>
                </a:solidFill>
              </a:rPr>
              <a:t>NATIONAL ANTHEM</a:t>
            </a:r>
            <a:endParaRPr lang="pl-PL" sz="4400" b="1" dirty="0">
              <a:solidFill>
                <a:srgbClr val="0070C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572000" y="535782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Bernard MT Condensed" pitchFamily="18" charset="0"/>
              </a:rPr>
              <a:t>Sounds the call to come together,</a:t>
            </a:r>
            <a:br>
              <a:rPr lang="en-US" dirty="0" smtClean="0">
                <a:latin typeface="Bernard MT Condensed" pitchFamily="18" charset="0"/>
              </a:rPr>
            </a:br>
            <a:r>
              <a:rPr lang="en-US" dirty="0" smtClean="0">
                <a:latin typeface="Bernard MT Condensed" pitchFamily="18" charset="0"/>
              </a:rPr>
              <a:t>And united we shall stand,</a:t>
            </a:r>
            <a:br>
              <a:rPr lang="en-US" dirty="0" smtClean="0">
                <a:latin typeface="Bernard MT Condensed" pitchFamily="18" charset="0"/>
              </a:rPr>
            </a:br>
            <a:r>
              <a:rPr lang="en-US" dirty="0" smtClean="0">
                <a:latin typeface="Bernard MT Condensed" pitchFamily="18" charset="0"/>
              </a:rPr>
              <a:t>Let us live and strive for freedom,</a:t>
            </a:r>
            <a:br>
              <a:rPr lang="en-US" dirty="0" smtClean="0">
                <a:latin typeface="Bernard MT Condensed" pitchFamily="18" charset="0"/>
              </a:rPr>
            </a:br>
            <a:r>
              <a:rPr lang="en-US" dirty="0" smtClean="0">
                <a:latin typeface="Bernard MT Condensed" pitchFamily="18" charset="0"/>
              </a:rPr>
              <a:t>In South Africa our land.</a:t>
            </a:r>
            <a:endParaRPr lang="pl-PL" dirty="0">
              <a:latin typeface="Bernard MT Condensed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4572000" y="407194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>
                <a:latin typeface="Bernard MT Condensed" pitchFamily="18" charset="0"/>
              </a:rPr>
              <a:t>Uit die blou van onse hemel,</a:t>
            </a:r>
            <a:br>
              <a:rPr lang="nl-NL" dirty="0" smtClean="0">
                <a:latin typeface="Bernard MT Condensed" pitchFamily="18" charset="0"/>
              </a:rPr>
            </a:br>
            <a:r>
              <a:rPr lang="nl-NL" dirty="0" smtClean="0">
                <a:latin typeface="Bernard MT Condensed" pitchFamily="18" charset="0"/>
              </a:rPr>
              <a:t>Uit die diepte van ons see,</a:t>
            </a:r>
            <a:br>
              <a:rPr lang="nl-NL" dirty="0" smtClean="0">
                <a:latin typeface="Bernard MT Condensed" pitchFamily="18" charset="0"/>
              </a:rPr>
            </a:br>
            <a:r>
              <a:rPr lang="nl-NL" dirty="0" smtClean="0">
                <a:latin typeface="Bernard MT Condensed" pitchFamily="18" charset="0"/>
              </a:rPr>
              <a:t>Oor ons ewige gebergtes,</a:t>
            </a:r>
            <a:br>
              <a:rPr lang="nl-NL" dirty="0" smtClean="0">
                <a:latin typeface="Bernard MT Condensed" pitchFamily="18" charset="0"/>
              </a:rPr>
            </a:br>
            <a:r>
              <a:rPr lang="nl-NL" dirty="0" smtClean="0">
                <a:latin typeface="Bernard MT Condensed" pitchFamily="18" charset="0"/>
              </a:rPr>
              <a:t>Waar die kranse antwoord gee,</a:t>
            </a:r>
            <a:endParaRPr lang="pl-PL" dirty="0">
              <a:latin typeface="Bernard MT Condensed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572000" y="278605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>
                <a:latin typeface="Bernard MT Condensed" pitchFamily="18" charset="0"/>
              </a:rPr>
              <a:t>Morena </a:t>
            </a:r>
            <a:r>
              <a:rPr lang="pl-PL" dirty="0" err="1" smtClean="0">
                <a:latin typeface="Bernard MT Condensed" pitchFamily="18" charset="0"/>
              </a:rPr>
              <a:t>boloka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setjhaba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sa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heso</a:t>
            </a:r>
            <a:r>
              <a:rPr lang="pl-PL" dirty="0" smtClean="0">
                <a:latin typeface="Bernard MT Condensed" pitchFamily="18" charset="0"/>
              </a:rPr>
              <a:t>,</a:t>
            </a:r>
            <a:br>
              <a:rPr lang="pl-PL" dirty="0" smtClean="0">
                <a:latin typeface="Bernard MT Condensed" pitchFamily="18" charset="0"/>
              </a:rPr>
            </a:br>
            <a:r>
              <a:rPr lang="pl-PL" dirty="0" smtClean="0">
                <a:latin typeface="Bernard MT Condensed" pitchFamily="18" charset="0"/>
              </a:rPr>
              <a:t>O </a:t>
            </a:r>
            <a:r>
              <a:rPr lang="pl-PL" dirty="0" err="1" smtClean="0">
                <a:latin typeface="Bernard MT Condensed" pitchFamily="18" charset="0"/>
              </a:rPr>
              <a:t>fedise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dintwa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le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matshwenyeho</a:t>
            </a:r>
            <a:r>
              <a:rPr lang="pl-PL" dirty="0" smtClean="0">
                <a:latin typeface="Bernard MT Condensed" pitchFamily="18" charset="0"/>
              </a:rPr>
              <a:t>,</a:t>
            </a:r>
            <a:br>
              <a:rPr lang="pl-PL" dirty="0" smtClean="0">
                <a:latin typeface="Bernard MT Condensed" pitchFamily="18" charset="0"/>
              </a:rPr>
            </a:br>
            <a:r>
              <a:rPr lang="pl-PL" dirty="0" smtClean="0">
                <a:latin typeface="Bernard MT Condensed" pitchFamily="18" charset="0"/>
              </a:rPr>
              <a:t>O </a:t>
            </a:r>
            <a:r>
              <a:rPr lang="pl-PL" dirty="0" err="1" smtClean="0">
                <a:latin typeface="Bernard MT Condensed" pitchFamily="18" charset="0"/>
              </a:rPr>
              <a:t>se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boloke</a:t>
            </a:r>
            <a:r>
              <a:rPr lang="pl-PL" dirty="0" smtClean="0">
                <a:latin typeface="Bernard MT Condensed" pitchFamily="18" charset="0"/>
              </a:rPr>
              <a:t>, O </a:t>
            </a:r>
            <a:r>
              <a:rPr lang="pl-PL" dirty="0" err="1" smtClean="0">
                <a:latin typeface="Bernard MT Condensed" pitchFamily="18" charset="0"/>
              </a:rPr>
              <a:t>se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boloke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setjhaba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sa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heso</a:t>
            </a:r>
            <a:r>
              <a:rPr lang="pl-PL" dirty="0" smtClean="0">
                <a:latin typeface="Bernard MT Condensed" pitchFamily="18" charset="0"/>
              </a:rPr>
              <a:t>,</a:t>
            </a:r>
            <a:br>
              <a:rPr lang="pl-PL" dirty="0" smtClean="0">
                <a:latin typeface="Bernard MT Condensed" pitchFamily="18" charset="0"/>
              </a:rPr>
            </a:br>
            <a:r>
              <a:rPr lang="pl-PL" dirty="0" err="1" smtClean="0">
                <a:latin typeface="Bernard MT Condensed" pitchFamily="18" charset="0"/>
              </a:rPr>
              <a:t>Setjhaba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sa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South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Afrika</a:t>
            </a:r>
            <a:r>
              <a:rPr lang="pl-PL" dirty="0" smtClean="0">
                <a:latin typeface="Bernard MT Condensed" pitchFamily="18" charset="0"/>
              </a:rPr>
              <a:t> - </a:t>
            </a:r>
            <a:r>
              <a:rPr lang="pl-PL" dirty="0" err="1" smtClean="0">
                <a:latin typeface="Bernard MT Condensed" pitchFamily="18" charset="0"/>
              </a:rPr>
              <a:t>South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Afrika</a:t>
            </a:r>
            <a:r>
              <a:rPr lang="pl-PL" dirty="0" smtClean="0">
                <a:latin typeface="Bernard MT Condensed" pitchFamily="18" charset="0"/>
              </a:rPr>
              <a:t>.</a:t>
            </a:r>
            <a:endParaRPr lang="pl-PL" dirty="0">
              <a:latin typeface="Bernard MT Condensed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572000" y="150017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err="1" smtClean="0">
                <a:latin typeface="Bernard MT Condensed" pitchFamily="18" charset="0"/>
              </a:rPr>
              <a:t>Nkosi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sikelel</a:t>
            </a:r>
            <a:r>
              <a:rPr lang="pl-PL" dirty="0" smtClean="0">
                <a:latin typeface="Bernard MT Condensed" pitchFamily="18" charset="0"/>
              </a:rPr>
              <a:t>' </a:t>
            </a:r>
            <a:r>
              <a:rPr lang="pl-PL" dirty="0" err="1" smtClean="0">
                <a:latin typeface="Bernard MT Condensed" pitchFamily="18" charset="0"/>
              </a:rPr>
              <a:t>iAfrika</a:t>
            </a:r>
            <a:r>
              <a:rPr lang="pl-PL" dirty="0" smtClean="0">
                <a:latin typeface="Bernard MT Condensed" pitchFamily="18" charset="0"/>
              </a:rPr>
              <a:t/>
            </a:r>
            <a:br>
              <a:rPr lang="pl-PL" dirty="0" smtClean="0">
                <a:latin typeface="Bernard MT Condensed" pitchFamily="18" charset="0"/>
              </a:rPr>
            </a:br>
            <a:r>
              <a:rPr lang="pl-PL" dirty="0" err="1" smtClean="0">
                <a:latin typeface="Bernard MT Condensed" pitchFamily="18" charset="0"/>
              </a:rPr>
              <a:t>Maluphakanyisw</a:t>
            </a:r>
            <a:r>
              <a:rPr lang="pl-PL" dirty="0" smtClean="0">
                <a:latin typeface="Bernard MT Condensed" pitchFamily="18" charset="0"/>
              </a:rPr>
              <a:t>' </a:t>
            </a:r>
            <a:r>
              <a:rPr lang="pl-PL" dirty="0" err="1" smtClean="0">
                <a:latin typeface="Bernard MT Condensed" pitchFamily="18" charset="0"/>
              </a:rPr>
              <a:t>uphondo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lwayo</a:t>
            </a:r>
            <a:r>
              <a:rPr lang="pl-PL" dirty="0" smtClean="0">
                <a:latin typeface="Bernard MT Condensed" pitchFamily="18" charset="0"/>
              </a:rPr>
              <a:t>,</a:t>
            </a:r>
            <a:br>
              <a:rPr lang="pl-PL" dirty="0" smtClean="0">
                <a:latin typeface="Bernard MT Condensed" pitchFamily="18" charset="0"/>
              </a:rPr>
            </a:br>
            <a:r>
              <a:rPr lang="pl-PL" dirty="0" err="1" smtClean="0">
                <a:latin typeface="Bernard MT Condensed" pitchFamily="18" charset="0"/>
              </a:rPr>
              <a:t>Yizwa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imithandazo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yethu</a:t>
            </a:r>
            <a:r>
              <a:rPr lang="pl-PL" dirty="0" smtClean="0">
                <a:latin typeface="Bernard MT Condensed" pitchFamily="18" charset="0"/>
              </a:rPr>
              <a:t>,</a:t>
            </a:r>
            <a:br>
              <a:rPr lang="pl-PL" dirty="0" smtClean="0">
                <a:latin typeface="Bernard MT Condensed" pitchFamily="18" charset="0"/>
              </a:rPr>
            </a:br>
            <a:r>
              <a:rPr lang="pl-PL" dirty="0" err="1" smtClean="0">
                <a:latin typeface="Bernard MT Condensed" pitchFamily="18" charset="0"/>
              </a:rPr>
              <a:t>Nkosi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sikelela</a:t>
            </a:r>
            <a:r>
              <a:rPr lang="pl-PL" dirty="0" smtClean="0">
                <a:latin typeface="Bernard MT Condensed" pitchFamily="18" charset="0"/>
              </a:rPr>
              <a:t>, </a:t>
            </a:r>
            <a:r>
              <a:rPr lang="pl-PL" dirty="0" err="1" smtClean="0">
                <a:latin typeface="Bernard MT Condensed" pitchFamily="18" charset="0"/>
              </a:rPr>
              <a:t>thina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lusapho</a:t>
            </a:r>
            <a:r>
              <a:rPr lang="pl-PL" dirty="0" smtClean="0">
                <a:latin typeface="Bernard MT Condensed" pitchFamily="18" charset="0"/>
              </a:rPr>
              <a:t> </a:t>
            </a:r>
            <a:r>
              <a:rPr lang="pl-PL" dirty="0" err="1" smtClean="0">
                <a:latin typeface="Bernard MT Condensed" pitchFamily="18" charset="0"/>
              </a:rPr>
              <a:t>lwayo</a:t>
            </a:r>
            <a:r>
              <a:rPr lang="pl-PL" dirty="0" smtClean="0">
                <a:latin typeface="Bernard MT Condensed" pitchFamily="18" charset="0"/>
              </a:rPr>
              <a:t>.</a:t>
            </a:r>
            <a:endParaRPr lang="pl-PL" dirty="0">
              <a:latin typeface="Bernard MT Condensed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572000" y="928670"/>
            <a:ext cx="385765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900" u="sng" dirty="0" err="1" smtClean="0"/>
              <a:t>The</a:t>
            </a:r>
            <a:r>
              <a:rPr lang="pl-PL" sz="2900" u="sng" dirty="0" smtClean="0"/>
              <a:t> </a:t>
            </a:r>
            <a:r>
              <a:rPr lang="pl-PL" sz="2900" u="sng" dirty="0" err="1" smtClean="0"/>
              <a:t>text</a:t>
            </a:r>
            <a:r>
              <a:rPr lang="pl-PL" sz="2900" u="sng" dirty="0" smtClean="0"/>
              <a:t> of </a:t>
            </a:r>
            <a:r>
              <a:rPr lang="pl-PL" sz="2900" u="sng" dirty="0" err="1" smtClean="0"/>
              <a:t>the</a:t>
            </a:r>
            <a:r>
              <a:rPr lang="pl-PL" sz="2900" u="sng" dirty="0" smtClean="0"/>
              <a:t> anthem</a:t>
            </a:r>
            <a:endParaRPr lang="pl-PL" sz="2900" u="sng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3571868" y="0"/>
          <a:ext cx="5405454" cy="7429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2285984" y="142852"/>
            <a:ext cx="4714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 smtClean="0">
                <a:solidFill>
                  <a:srgbClr val="00B0F0"/>
                </a:solidFill>
              </a:rPr>
              <a:t>LANGUAGE</a:t>
            </a:r>
            <a:endParaRPr lang="pl-PL" sz="4400" b="1" dirty="0">
              <a:solidFill>
                <a:srgbClr val="00B0F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0" y="2857496"/>
            <a:ext cx="378618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South Africa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has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eleven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official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languag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es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endParaRPr lang="pl-PL" dirty="0">
              <a:latin typeface="Bradley Hand ITC" pitchFamily="66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obaczek\Desktop\pobrane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143380"/>
            <a:ext cx="1714512" cy="2228866"/>
          </a:xfrm>
          <a:prstGeom prst="rect">
            <a:avLst/>
          </a:prstGeom>
          <a:noFill/>
        </p:spPr>
      </p:pic>
      <p:sp>
        <p:nvSpPr>
          <p:cNvPr id="2" name="pole tekstowe 1"/>
          <p:cNvSpPr txBox="1"/>
          <p:nvPr/>
        </p:nvSpPr>
        <p:spPr>
          <a:xfrm>
            <a:off x="1571604" y="142852"/>
            <a:ext cx="5786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 smtClean="0">
                <a:solidFill>
                  <a:srgbClr val="FF0000"/>
                </a:solidFill>
              </a:rPr>
              <a:t>NATIONAL SYMBOLS</a:t>
            </a:r>
            <a:endParaRPr lang="pl-PL" sz="4400" b="1" dirty="0">
              <a:solidFill>
                <a:srgbClr val="FF000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6000760" y="635795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National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bird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Blue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crane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Robaczek\Desktop\pobra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928802"/>
            <a:ext cx="2449554" cy="1622830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3286116" y="371475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latin typeface="Arial" pitchFamily="34" charset="0"/>
                <a:cs typeface="Arial" pitchFamily="34" charset="0"/>
              </a:rPr>
              <a:t>National Flag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3143240" y="6357958"/>
            <a:ext cx="2804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err="1" smtClean="0"/>
              <a:t>The</a:t>
            </a:r>
            <a:r>
              <a:rPr lang="pl-PL" b="1" dirty="0" smtClean="0"/>
              <a:t> National </a:t>
            </a:r>
            <a:r>
              <a:rPr lang="pl-PL" b="1" dirty="0" err="1" smtClean="0"/>
              <a:t>Coat</a:t>
            </a:r>
            <a:r>
              <a:rPr lang="pl-PL" b="1" dirty="0" smtClean="0"/>
              <a:t> of </a:t>
            </a:r>
            <a:r>
              <a:rPr lang="pl-PL" b="1" dirty="0" err="1" smtClean="0"/>
              <a:t>Arms</a:t>
            </a:r>
            <a:endParaRPr lang="pl-PL" dirty="0"/>
          </a:p>
        </p:txBody>
      </p:sp>
      <p:sp>
        <p:nvSpPr>
          <p:cNvPr id="17" name="Prostokąt 16"/>
          <p:cNvSpPr/>
          <p:nvPr/>
        </p:nvSpPr>
        <p:spPr>
          <a:xfrm>
            <a:off x="6000760" y="3214686"/>
            <a:ext cx="30003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The National flower of South Africa </a:t>
            </a:r>
            <a:r>
              <a:rPr lang="en-US" dirty="0" smtClean="0"/>
              <a:t>The </a:t>
            </a:r>
            <a:r>
              <a:rPr lang="en-US" dirty="0" smtClean="0"/>
              <a:t>King </a:t>
            </a:r>
            <a:r>
              <a:rPr lang="en-US" dirty="0" err="1" smtClean="0"/>
              <a:t>Protea</a:t>
            </a:r>
            <a:endParaRPr lang="pl-PL" dirty="0"/>
          </a:p>
        </p:txBody>
      </p:sp>
      <p:pic>
        <p:nvPicPr>
          <p:cNvPr id="4100" name="Picture 4" descr="symbols9-tex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1214422"/>
            <a:ext cx="1995485" cy="1817749"/>
          </a:xfrm>
          <a:prstGeom prst="rect">
            <a:avLst/>
          </a:prstGeom>
          <a:noFill/>
        </p:spPr>
      </p:pic>
      <p:pic>
        <p:nvPicPr>
          <p:cNvPr id="4102" name="Picture 6" descr="Springbo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1142984"/>
            <a:ext cx="2352675" cy="2276475"/>
          </a:xfrm>
          <a:prstGeom prst="rect">
            <a:avLst/>
          </a:prstGeom>
          <a:noFill/>
        </p:spPr>
      </p:pic>
      <p:sp>
        <p:nvSpPr>
          <p:cNvPr id="21" name="Prostokąt 20"/>
          <p:cNvSpPr/>
          <p:nvPr/>
        </p:nvSpPr>
        <p:spPr>
          <a:xfrm>
            <a:off x="2857488" y="1214422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National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animal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Springbok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4" name="Picture 8" descr="symbols8-tex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4000504"/>
            <a:ext cx="2352675" cy="2343151"/>
          </a:xfrm>
          <a:prstGeom prst="rect">
            <a:avLst/>
          </a:prstGeom>
          <a:noFill/>
        </p:spPr>
      </p:pic>
      <p:pic>
        <p:nvPicPr>
          <p:cNvPr id="4106" name="Picture 10" descr="Coat of arm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4214818"/>
            <a:ext cx="2352675" cy="1333501"/>
          </a:xfrm>
          <a:prstGeom prst="rect">
            <a:avLst/>
          </a:prstGeom>
          <a:noFill/>
        </p:spPr>
      </p:pic>
      <p:sp>
        <p:nvSpPr>
          <p:cNvPr id="24" name="Prostokąt 23"/>
          <p:cNvSpPr/>
          <p:nvPr/>
        </p:nvSpPr>
        <p:spPr>
          <a:xfrm>
            <a:off x="0" y="5657671"/>
            <a:ext cx="29289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South Africa's national fish is the </a:t>
            </a:r>
            <a:r>
              <a:rPr lang="en-US" dirty="0" err="1" smtClean="0"/>
              <a:t>galjoen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dirty="0" smtClean="0"/>
              <a:t>black bream.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pl-PL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FAMOUS PLACES IN SOUTH AFRICA</a:t>
            </a:r>
            <a:endParaRPr lang="pl-PL" sz="3200" dirty="0"/>
          </a:p>
        </p:txBody>
      </p:sp>
      <p:pic>
        <p:nvPicPr>
          <p:cNvPr id="3076" name="Picture 4" descr="croppedimage200130-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286255"/>
            <a:ext cx="2379435" cy="1546633"/>
          </a:xfrm>
          <a:prstGeom prst="rect">
            <a:avLst/>
          </a:prstGeom>
          <a:noFill/>
        </p:spPr>
      </p:pic>
      <p:sp>
        <p:nvSpPr>
          <p:cNvPr id="12" name="Prostokąt 11"/>
          <p:cNvSpPr/>
          <p:nvPr/>
        </p:nvSpPr>
        <p:spPr>
          <a:xfrm>
            <a:off x="3214678" y="5500702"/>
            <a:ext cx="218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Kruger National Park</a:t>
            </a:r>
            <a:endParaRPr lang="pl-PL" dirty="0"/>
          </a:p>
        </p:txBody>
      </p:sp>
      <p:pic>
        <p:nvPicPr>
          <p:cNvPr id="3078" name="Picture 6" descr="croppedimage200130-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214686"/>
            <a:ext cx="2674332" cy="1738316"/>
          </a:xfrm>
          <a:prstGeom prst="rect">
            <a:avLst/>
          </a:prstGeom>
          <a:noFill/>
        </p:spPr>
      </p:pic>
      <p:sp>
        <p:nvSpPr>
          <p:cNvPr id="14" name="Prostokąt 13"/>
          <p:cNvSpPr/>
          <p:nvPr/>
        </p:nvSpPr>
        <p:spPr>
          <a:xfrm>
            <a:off x="5072066" y="4572008"/>
            <a:ext cx="1531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 smtClean="0"/>
              <a:t>Robben</a:t>
            </a:r>
            <a:r>
              <a:rPr lang="pl-PL" dirty="0" smtClean="0"/>
              <a:t> Island</a:t>
            </a:r>
            <a:endParaRPr lang="pl-PL" dirty="0"/>
          </a:p>
        </p:txBody>
      </p:sp>
      <p:pic>
        <p:nvPicPr>
          <p:cNvPr id="15" name="Picture 2" descr="croppedimage200130-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357430"/>
            <a:ext cx="2571768" cy="1671649"/>
          </a:xfrm>
          <a:prstGeom prst="rect">
            <a:avLst/>
          </a:prstGeom>
          <a:noFill/>
        </p:spPr>
      </p:pic>
      <p:sp>
        <p:nvSpPr>
          <p:cNvPr id="16" name="Prostokąt 15"/>
          <p:cNvSpPr/>
          <p:nvPr/>
        </p:nvSpPr>
        <p:spPr>
          <a:xfrm>
            <a:off x="6858016" y="3714752"/>
            <a:ext cx="1631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 smtClean="0"/>
              <a:t>Cape</a:t>
            </a:r>
            <a:r>
              <a:rPr lang="pl-PL" dirty="0" smtClean="0"/>
              <a:t> </a:t>
            </a:r>
            <a:r>
              <a:rPr lang="pl-PL" dirty="0" err="1" smtClean="0"/>
              <a:t>Peninsula</a:t>
            </a:r>
            <a:endParaRPr lang="pl-PL" dirty="0"/>
          </a:p>
        </p:txBody>
      </p:sp>
      <p:sp>
        <p:nvSpPr>
          <p:cNvPr id="3080" name="AutoShape 8" descr="data:image/jpeg;base64,/9j/4AAQSkZJRgABAQAAAQABAAD/2wCEAAkGBhQSEBQUEBQQFBQUFRUUFBQUFBQUFBYVFBQWFRUUFRUXHCYeFxojHRgWHy8gIycpLCwsFh8xNTEqNSYtLCkBCQoKDgwOGg8PGiwkHyUtKiwsLCwsLCwsNDAsLC8sLC4tLCwsLCwpLCwvLCwpLCksLCksLCoqLCwsLCwsLCosL//AABEIALcBEwMBIgACEQEDEQH/xAAcAAABBQEBAQAAAAAAAAAAAAABAAIDBQYEBwj/xABAEAACAQIEBAQDBQUHAwUAAAABAhEAAwQSITEFBkFREyJhcTKBkQcUI0KhM1JiscEVQ3Ky0fDxgpLhFhckg7P/xAAaAQACAwEBAAAAAAAAAAAAAAABAgADBAUG/8QAMBEAAgIBAgMFCAMBAQEAAAAAAAECEQMSIQQxQSJRccHwBRNhgZGx0eEUQqHxMiP/2gAMAwEAAhEDEQA/AN3FAipCtArXhrO8REU3LUsUCKZSBRERTSKlIppWmUgURkU0ipCKBFOmLRHFNIqSKbFNYtDCKEVJFNijYKGEU2KkIoEU1gojIppFSkU2KNgIyKaRUpFNIplIFEZFAipMtRtcAYL1IYj2UqD/AJhTpgBFCKeRQJo2ChhFKKcRQijYKGxQinkVX4ni6oYhifFSyRGue4AUP+Eg70Vb5Cs64oEVIRTYo2ChkUCKfFCKNgoYRQinkUIo2AZFCKZhcQLiK4kBhIn3ipYproIylToo1LIa002KfSiuBZ0yMimkVKRTSKKkAjimkVIRTSKZSARkU2KkIppFOmChhFNIqQimkUyYtDIoEU8igabUChkUCKeRTSKNgoaRTSKfFCmsFDCKaRUhFNIo2ChhFVXE7hS/h3/u5e05kQDeyC2T1jOqrP8AEPlbxXFxrDq+Huq+UK1twSxygGDDFj8MGDPSJqyEqe4jWxORVJzNjcgsW4kX8RatMZghSwYjbrEb9fp2cu8TGIw1t8ys+VRdj8t0KA4YbgzP/FUvN/EEuYF2GZblp0cBlbNau22DhbkTkJEgE6HMIJkVfjT95pa60JJ9myx4txg2L1rOPwrmYO2U+QgFs2YempH7quelWlUGMvWMW1q3FzPeteOjgsBbULmW4oJyMwYhSACdTOlHlLHvlfC3/wBvhoRuz2/7q4vplgfSd6aUezfVc/z5AT3L6Kz3NGFytYvKxUjEYZXWAVYeLCk9QRnbX19o0cVQ823GCWIHlOKw+dp+GLqkT2BPXoQB10XE+2gyWxdxQinEVRc0cX8MW7NsM92+2VUQ5XKgEsQ35ATC5+gLEailgnJ0iPYl4rxfw7d3KPxFdLVsaMXe4qFcq9YzEx/AatCKqeE8HcXXxGK8I3mhVCSVtWwIyKTuT1brttVvTzcVshUn1GEVXcXx5t2ibfmcnw0UbtdZSEX/ALoJ7AE9Kfxe+48NLJAuXLgCz8IC+e4XG5UKIjqWAkTVD/a9u3bGJuyyKXTCoYz3Wki5fJ2zOZ12VSf3qsxxvf16/YrOmzcvhkwqeChSyjM4zvkQMEA6Z3bK37oAk61e2kIHmbMepgKPkBsPr71kOWsRjL9974tpbtXHzFmY+ZUQ20RTuyjVtAAT1FbQCmy9l1sCO42KVOijVGoajVRSo0Iris6QKFOoUpBsU3LUlAihZCIrTSKlIppFOpAIitCKkIppFOpEojihFSRTSKbULQyKBFPigRTagURxQipCKbFHULQyKEU+KBFGwURkUIp5FAimUgUYTGcL+4YnxrF20Xujz2bzJYVwCczK2iqASsCCf1NQcT5ht4lW8EOmKRYewwDC9aBDNblZDjqpEESdIY1txbDXS0fsxkB9TBb3jT2JbrUPE+C2cQIv20faCR5hBnRhqPka3R4hWnNb9/66lLh3HmmA4vGJw3gsfCGJdbaXVNs2/FEFBEgW5YAoCYNudMwrScxC/Zu2sYbKTZ8t5rNwtmsN8Ya2yK2m4MmOvpzcV4AcL4wusbuCv6s1yWfD3ohL7ZdWWYBca95/NZcm8cdw2FxWt+0B5pzLetEeW4G2fTr1BB3JrTkmmveQVpc/B8/38mVxX9WaDCYtLqLctMGRhKsNiP6do6Vxcw8Pa9h7iIQCUYAMJUyNJjUEEAgjUEddqrbOA+545BbzrhcTICCPCTEwSABuAyqdBGvppWmisTeiSlHlzRbzVMz+K5iA4fcxB8rrbYMp0Zb4GQ2yNwQ5+kGhyrwtlti/fbPfvImZt8tsKMltfQDU9ySdaqua8E33ywLaJcW433h7bAEM+FtnMBPV0ZF9SizV/wAt8wLjLJuICuV2QgmdRBBB00IIOoFXz7OO48nz/H1sRby3LFiBvpSiuLjlxks3LlsAsiOYOxGU794nN7AjrUHFuLjDoiWk8W6wyWLKalsqjU/uoBBJ7GqYxcqoZ7GT5s5pOFxd0WxNw2raqSfKhbzO0dyBaH/SKi5E4GLyLdxKm8FGSyrDNbtqCSScxgkk7AGNzEiqjg3CGxWOvWrtyfNmv3QJLeG0FFzSILkb9EGnStzhuL4a3f8ADXEE5BDl8T+Gp1CoEJyE+igBYHWBXTyP3cNEOdK369fUoirdsv1QAAAAAaADQADoBSinClFcuy+htKnUqlko1NCnU2uUzaCKVGhShBSpUqUIKBFGkaBCMimkVKRTYo2SiMimkVIaEUykCiOKBFSEU0im1AoYRTSKkim02oFDCKEU8ihFHULRGRSIp0UIo6gUReHG3WfqTP8AM1Hh7udFbTUajsw0ZfkQR8qosVxXEX73hYQKloOUbFsC4lAS627ZADajLmMrOntw8U4Ndw7Ncw+Kxhe4Z8ILbuZ7pIGdhkyhZKgkqI016VsjivaTpv1vXIrcuqRrWQEQYIOhB1BHUEVgOL8ETh+PsYuz5LD3PCup+W34gIkdkOpjoV9QBb4HheOuJnvYiwxeGAi+AggeULauW1O25nc61nuZ8NfRHw9y7aZGUged3QNKm2txLjs+HM6K+YqZUHQzWnh41PTqW+zXwKsm6ujS8QwVvGpfFtTbxFi7Ctop8a3D2nJX40by79D0Iru4Hx5MTbUrAuZA1y3uUOZkIP8A1I3+zWX+zDiFy+2JuXSCwXD2zAgtkV1V27tAgnrVhybC4viVsDRcTnmBrnz6E+kae5oZcenXB/1p/WrJF3T7yJLJ/t47x918QDoGOS0SPcKPpVdwbiYwVniYthXOHvG4g/KVuwqzHQQJq9uQeMrBAy4IhvUteJUD10J+VYv7SbL4fFXDblbeLtqXjQM9skEE/wDaxHXNWjDWSSxvrGP+P8WJLspv4s9QtXQ1tWaMpUMZiIKyZ9IrynB8XFq1icTqXYrhMKWJICIvmPYhVFs+5Hc1tOab33fhBUNmPg2rIYfmzBUJHuuY1T8hcveKq4q/lKA3DhrH93blyWeD6iBM7SToIXA4wxynLldfTf8A37Bnbkkjl5Z5Pv3bKi6TYsv5roH7e/OozNEonQA9iYkzW+sYFLdvw0RFSIyAALHYjr864E5sw73ls2mN1yYY21LInqz7fSa6+NYlreHvXEjMlt2E7AhSQflv8qpzZcmSS1Kr5IaMYpbEuHwq21CW1VFGyqIA9gKNu6rTlZTBgwQYMAwY2Oo09azL4l8U/wB2wtz/AOKirbvXwwa40bi2ZmGGheCJzRNaXB4FLSBLSqiqIAUAf8n1pJrTze/rn+BlvyJIpU6KVVah6NQabTjTa5xegGgaJoUAgNKlSpQioUaFKEFI0qBoBBQIqLH4g27TuFzFFZsshZygmMx0HuaquAczri3cIsBLdi4WzqwJvoXyQNisEGfpTqEnFzS2XMFq6LkigRTqFJqGoYRQinkUCKOoFEZFCKeRTSKOoFDCKZcBgxqYMCYkxoJ6e9SxQNOpCtHHw/Bi1ZS2I8ihdBA03gdBM6UsZh8yFdI317jb9a6ooRT+8d6ha6EajQR2FZfmvlS3iERA5slnyKAqsksrMTkiQTGpBE9ZitWarOLrbuRh3fI90Fk8qMT4ZBYL4ilSQCJETBn2uwZZRmnH1/wWcU1TPO/s8z4LiFzC4kFGuoAAdiykshB6ggvBrRYniCYDiN577BLOLtrcDQTF6zCMsAEkkNPzFZTn3hF7C37N7x2uNp4TsCLgFoZhOmQxvoZObUbmujnDEtjMJw0lla7iHf4BCguUXKB0ykga9Qa7UoLNKOS9pqnXw3vfwMaelOPVciz4Nir2JuYnFYewW8W4i2He5bREXDkQHUnPr1gdSJ61x894e4jYS5irysxvCLSJFm2qlS8MTmbdBLbx0rZ8E4euGd8OmluBds6k6Qtu4skzowVv/tHasPz5iTi+IJhAQtuyC1x/3ZQXLrn0VAI9Z71Vgya8/ZVRSu+tVXqh5xqG/MP2q4uLljCWhAANzIo3Z2KIoUdoaAP367eXeUr13C2xjLl9LKE5cLpbDKpn8WADqcxgyYO9ZTgL38Tj/GsWvFNtsyK5OS0ub8MFpEBRsO42Navj2OxOOsvZsKLYsZxi7mfLaZ0U5rNsiSy9dd9JitE1LHGOKLSrdvqiuNSbk/kWfB+YFNsWsDhmYoArxltYe2/5lN0/HB6gEka9ad/6TuX3z8QvG6syMPbzJYHYHWXj1g9ya5+G3VwsWMADiSVthkDMLVu5Hmdrmot5gGYpq0jpV/heIOXFu9Ze2xEhlIuWjESA4AIPowGnesOSTg28e3x/t/u6+RfFJrf9HRh8GlsRbREHZVCj9BUsU6KUVi1XzLaGxSo0qlko0poGiaFY7LENNA0TXNj8clm09262VEUszdgPbeorbpBIuI8Zs2Mvj3EthyQpfRSR0zbA+579qouJfaFh7N+5bzW2FuwbpcXVguCQLCiPM502Ok67VhOdvtRXFWmsWLIyNH4l2C2h0KINEPqSd6wWEss7qiCWZgqjuzGAPqa7fDezFKOrLa+Hn8DNPPTqJ9LcLx4vWbd0Ar4iK+UkFlDCQDGk11Vw8G4Zbw9lEtW1tAAEquvmgZpbdjPUkzXbNcOenU9PI1rkKufH4+3ZttcvMqIolmbYf6n061Hxfi9vDWmu32Coo+ZPRVHUntXg/OHOd3H3ZaUtKT4doHQfxN+83r8hWvg+ClxMu6K5v8FeXKsa+JDzHzE167dFl8QuGZpW0912WBsSpJA6mOkx0q8+yPipt47w5UJfQgg9WQFky/xfF7gnrFaD7KeTQq/fL6glv2CsNl63Y7nYeknqK0fG/s9w990uWh93uq6v4lpQJymdV0EzBnfTrXV4jjcEdXDNbVV89/Ou/vM0MU3WT/DT0qRoV5k6IqVKaFLYRGmmnTQNSyUNIptPNNo6gaRsUCKdQNMpA0lbxDjlqywV/FLEZstuzdumO5yKQNutUNy7h8fduW7rXLbrl+7qVexeAAVzft+IoJbMY0GgQd5rXmuLifCbWITJet27gGqhxmAMbjqPkRWnFmhDvT778q8yqUGzKY7E3bC+FxLJiMK5Nv72gCvaNxTbBvJ+UwzDOO/WvOOU8SBj8KLz/h2ruhLeRdSZHQAtBmttx7lTwbTZrVlEIj7xhlujIN4xOHZn8W2erAkrvGmvnHBkQ4hPEy5AS75jAKoC5XX97LHzr0vBqEsU3F8+5V0e9b0/ht4d/PzWppM9146xtql9RJsmWA3ay8C6qjq2isB1NsDrr47zRxg/fsY1h1K3i1susENblJCt2OUCRuJ716YMKTwOLhLscIbhLEsSxQ3pJPrH0rxvh2GW5eRbji2jN57h2Vd2aOugOnWqfZkIrW3vptfLmNxLey79zdcpc3Jh8ItjC4e5exTMWKgSrE/mYrrAELHpuJq55d5EOS6cbmLYjzvbVyqqxZmMhdCRIOpIBOm01LyshsKTg8JiGw91QVZ7tlbjssjOUcgqr6fSQNa7bHCcRih4mKvPaAd8ti1mRAqlkUl1K3GPUEkCI01qjPmSlLQ1FN7u7l4UuXh/pZCGyvf7fsusNw23bQJbREVYgKANhEz1Pqda6IoqsAA6wAJ11+pP8zSNclzb5mrSNoU6mG4MwXqQSPZSAf8AMKikSg0qVGjqDpNHTTQ8UdxRNZxRpNeb/a7zUqWPultlNy4QboGpRFIYA9ixj5D1FW32m84PgrCLYgXbxYBiJyKoGZgNs0soE+teE3bzOxZiWZiSSTJJOpJJ3Ndv2bwWtrNPkuRnz5aWlHRwvh737yWrQl7jBVHv1PoBJJ7A16lzpyaMNawd7B2me5hmtI5QEl1U5ldlA1Jfr/H7RgeReIeBxDDudvECN/hug2yflmn5V9EGtHtLiZ4csK5fcHDwUovvFNZ/nDnG3gLQZxnuPIt2wYmN2Y9FGmvrp6RcwfaDhMJKvc8S4P7q15mnsx+FPmZ9K8X5u5ruY+/4lwKoVciIuuVZJ1J+IydT+grn8FwEs0lKaqP0stzZlBUuYOY+ab+NuZ77TE5EXREB3yj+pk12ch8rHHYoKwPgpD3j/D0Se7HT2k9Kz2Gw7O6ogLMxCqBuWYwB9a+heUOW1wOFW0ILnzXWH5rhGvyGw9B6muvx3ER4TDpx7N7L8+uplwweWVyLpEAACgAAAADQADQADoKNKhNePZ1aFQmlNCaAaCaE0CaYlwESpBHcEEfpQGHk0JoE1B97XxMk65c2nRZgE9gdY9jUqyHRNCgDSpQ0KlQmlNCw0KmO4G/Ux9abcADBj0BB10AMGe3T9a5sW5aVBEEA9CScw7+4M08VbAyfxhJE6gSfSvA+c8OFxt0qgRXOdVUQArbSJ0JjMQNNemw9lfGyCWO5bUREqDAI/MJDkd9K80+0G9ac4ZkYZvDYOPzABpWev5m+UV3/AGQpY8rXft5+Rh4tKUDYYTmK2nCmLPmZMKqwQoXM1nKttSAM2unU6GvOuSODJfxQ8bN4dpfEYATmykBVO+hO+mwPuOjE44twu2uYnJfKEfwhSwmN91ido+kvJt/It11OV4UIczqIUjP8O5gg6gjQiK6WPC8OPI482/1+zNJqco30R6HjuckVrYUHzqzTEwFYrEDXWCRHary9iwtss5ywsnrHrANea8Qx8YooxRVRgZVfKWLrBkwdQdSdDGm8VNf5nvEsllQWAW2qgM3xZ9M35tTpNcyXA2o6PFmtZabs2nC+NDEKcjI0CcylhII6TsZ067H2rhi6oKvcLahs4gwWA8sjWPh2GxO9ZjC8ey2VlQT4m1v8Mz5vIT0IIEaQPrXVhLqMvhNNsqbrap5iApKqGU7aTIO/uKP8Zwb7vqD3lo192+LIVUV2BIkgMyhep6wY1ilxW9ltG6s/hRc06oP2gjqCmb5gHpVXwK7Fq4x8x8Q5V1MIGmBGpIhvppXT/ar3LbNbUjSIcBCGBIbTU7lRt396xuDjLwe/xLtmi3VwQCCCCAQehB1BFKsDhubmwy+CcNdueGWQOM4BQMckAqSAFyiD2pVa+AzXstvkJ72PU01nm1VvBEUs7+a6WmEY9B3IJGm0fWttZuFlBIKz0MT84rz7lrh157puSqZMxCABcrQVM5dROu+upJ6VtsFxJWXUgESIMAmNzHTWfpWfiIxi6j8yyVvc8Z+1viXicRZQZWyiWwOgaM7fq0fKsSBWl+0K1HE8T1m5mHs6qw/nVLjOHtayZiDntpdEdFuCRPrXreFqOGCXcvscfJbk2QI8GRuNR8q9d+0vnlrNpLGHJFy9bFx3G6W3GgU9GbXXoPfTyK2hLADUkwB3J0FaD7RMRm4lfA2tlLQHYWrapH1BqvNhjlzQ1dLf2HhNxg6MzRijFKtxnOrhGPNi/auqJNq4jx3ysDHziPnX0nhcUty2r2zKOoZT3VhIP0r5r4ZgvFvW7YIBuOlsHsXYLP619J4XDrbRUTRUVUUeigAfoK857b09jv3+h0eDumTTTTSmgTXnDoUGaBNAmml9QO/9KAR01VcTZ1ZfDIUkkhioKfDGR9RvuDIgjXsbOuHjN8rZYhshjR8pYIf3iB0Gpk6aa0+N9pEfIpeL832lsOrPluMrrCMpZSEzAnURI29awdn7QSAD8d1swNxxDIpiFUDbWd566CaoeZ+Lm9cGqtlGUusqrmTLqv5QdNAANzAkiqNT2r13DezccYdpczk5uKlq7J6Z/wC5Q8MBlYOyi2cpAUKX8xGsqwGxg/pWo4Pz5YuWlJMEJ5pIAzLm8ssRJIWfWa8UOHYLJB9fSpGwLTBBU7wY0JEjc9ppcvsvh5qlsGPFZE+R7rw3m6zfGZMwXKzMxgZVUwGImcp1gx+U1cJcDAFSCCAQQZBB1BBrwrh3Dsh81xGtDzPluAZoJVRESRP6GQRuPQOVechcQpluu4Bc5m0EaZQWmBCzudTG+lcXjPZqxrVi3Rtw59W0tjbGqYsRcCNpBGSddA6mDJ2AK+unpXLwXnFMRdNqMrBM/wCYgawZJAjTL8yd9CTxq8dHEC5aIuKJ+NQfOmmhMZo6TFYseGcJ6JqvWxoclJWiHjlryuui5vgYHYkZlPyKP/L3875kwJOGtFiM1gFDJGZg1xgDpIgQBv19K2nHBmV7gbPEZVERLBWRhpu3wx2ubzNUOI4Jcv4Z7tzzBkd7ckAiXc28m8Ce+4YDSZrt8FJY4pt9V9vwY88dVowZvwhT+INPsCP6/pWv5cwKrbwzFQ3itcSJknNmAOX8vwx22rDTWz4dhz4AuKrThrdtyI6+JnYjXfQzp0I6a9nil2Erq399vvRhwO5F1jOCot2y5zZM6My6sr5rioBbEAA7mI1g7gTXKcY6tduXLYa14ircSAG8NSWTzEmRKwT0DTruOyxxAXBldQoNwNbVbi3H8LDecgE+UEtrJ7t03HEvxWRkLNLhZnKwLZJDaHPqpykAaEwDXLjKV6Z+vXkbWlzicD2M1sW7WV8zP5JUkBTK3FBIDTMARsPXTmwKQLDeUq7+HmYOqqwcNMkQ0Zdd9ojauzht84fENFv8KcrI2ZsrkftSI2EyQIka+lVN/E3br3bdvNcRTda2rfkBaQ51EHWZ/mK0Qt2unO/G/wBFTpb9TR8Gx6WzmV7IKCCCWbMCyagCI1kgmdz2qwTHZbTFmDBogkEhmksxH8MMFE9p00qgxjHKbltFRmKPmAC+ZlSAN8qTJA6z7UuN4h0tAhh5hJCoB5lVc3l1lCJJEQI+VZnhU5L4+Rap6UdGG5lKKFD2kj8pJnvPz3+dKshcx62zlZVJEa5UbcSPM2pEUq2/wYPeij377z1W3jQVe4y3AyqxzklZ0B7iQIGo7x0NHhiPfu52DLb1gMMoBBjUHc+dl26xWf4XaYIp0yRNoyreYEiJAjSZjTVjO01pOE8VCWzmbzKGeWU6tlzgaHQaxA7HtXFyw0Wo7nUTtWZPmzhPi8dtWmMh/u5c7SoUFzHTRTXF9o3DsjYRh+fBW/rb1P6MKk+0bjJHEs9rR0w+QnbVrdwMRruFcx6iuTnripvW8CCQzW8Ihcj954BB/wC0fWutgWT/AOL6V5P9HLnVT8RnKHAw2M4fmGlwvePqLNy5H/5VBxDhTYri920mpfFXQekKLjFj8lBPyq2scxWsNi+HXCPw7OCQNGpm6l0tt1zP+tcHLfHymLGICo9+/dumC2UIGR9J6Zmf6W/WrHLLqlkS/q68bfkkDTHaPx/BB9ofBlw3ELiWwFtvluIo2AcagdhmDU7H8peHwq1ijPiXLuok6WnU+Hp6lZn+MVHzpxtsbjFJUKwRLMAyM2YnQ9dXj5VvOZMKPuN+0TOS3CiQF/BIylfbLtrvVc8+TFDDGXN1fhy87GhhU5Ta6HnfLfDmGOwYP95cs3B/h8TX/I1e/feRJBInffpXhnDseA/DrinzIXsNqBBF1ip9PLeH0r0DDXmFxnYkwV1MzBk6qDIEAHbtWL2pB5JRfcn96NPCRVP10NZiMVvEaSPWYkRRTiCnLB+LadJGv+lY29x4lGW3u0Q++hzGQI8zQrDvoZiNe3Cuz2wgnNlzBrmoJEBSRPlB1HTSY9OQ+GcV2jbSfI0l7EabxAk+u4+Wus+lUtrmXzBWRi8mUlM2TSSoBMx29/lX4bjhZWGg0IYQSVC76QRGh/UCTVViLbW2ugOwbMLmQDYtASGkMQAXbpsNJOt+Phluplbfcb58eipmY5RCnWfzGAPrVJxO/ax+GvWEeGgA7+Vh5lmNwY6b61ycB4k90HO1thliAYQSfMGEa5f9RWI4zgsXgn+82vIDlzMpUqSZgFAIAG0a7juKfhuETyOOqpKq8RMs9Mbq11M5zBw0WbpUOtyNypGh6gx8xVdaaGEgGCNDMHrBjWD6a610vi2uXPEYKxLFiMsAlpY6L89PSpc1s2+khFAH7zBm2gztXrY3GKUt2cSSUpNrYYcSIYNmBJ0APlGjQTJnSYj3morN4sw1joNJ9YHuf5118K4UHZzc+BACSCFiWA1zQe/0natEuHtm3dW04+7qSQAwD3GVULFZ1y5kkEiSF0y9asmWMHXr/vwLYY5S3KL7hdZnIRggIzEKQoEwJhRAnTatNZ5ba+qC2bFp0j8E+UuX1OjGCwkaZdiNeguOU8MtlhkZJZAhDOmVx8cgBQS3xbnrvWxsJa+JVSSSZjqdCQenbSuHxntGUJVFeD/KOjh4VNWyj4DycuFZCHhmDLcAjI5YSB0IAiRHaqnnnxVILCVCOqlF80R55btlExtpsZitvimXIcxgd/8AisXzBxjMjI8aG4s6GTkOQ9oKk669TWHhMuTLmWSW5oy44xhpWxm7PFAUa1b8U21t6jyMcjFBlJXRgGd8okRptrTMTxxxbw9u29xZt20ZZGUgQw03Uab/ANKpOF8UeznCHVoGswVBzAadcypH9K6OFWhIzHcTMxlLjLB66ae0z0mvRywxi22uX4OUsjlsihmD7Hr6d60PDuYmC3UVR+MCCo0WWzQF7ATp7kdRWeuiCfc60+0/rEaj3GorbPHGapmWE3F7F/w/iPhEF1Ae2Tp5Q34jnOrSPNEEd/P6VJd4gbbAMHgOLhUkTAOYKwGxDQDsRG2gqhXFnOHOp039oG3aB9KsMMfFVyfMwQDKTEn4c8k7jQfMVRLEk7ZfHJeyLjA8Qezbz2ozXA4li+YltiFiBHX/AAt3FcNnE5btz9squBmMzOaCWYCAQSfhkDX5Vy8IxbrdVgqyonzglR3c9xpG/ppUqcWgAAzb/EAUlBozFiQv5ZJHoY9KT3dN7c/X+B12kWVs5sIGLRGcsEyiQQNCCeot9Pp3WGxSmzee5Ja2o8OW1ljlIHfRjqIiBvNV3BWzyg1LZjbA2zfF1ECIBJ00rowtpw9pR5CSzQRMZfxJM6CGsj5CklBK0/H5c/Kh4yun8ikGHVtXbK2xAjSNOp9KVK7bGY5nWZM+uu+3Xf50q27mUNvGMBHrIMmRFS3MZpIkGe9QeGOhpq2PWkqJd2w4nFNcJZyWOWJJJO+8moi2nyj9BUlu1JOoHSo3tkae5qxVyEadWC5cn5aU1dGH+9aOTb1p/hHrR2EpsTtDBgTOh9ZFdV7ijlQMzbEHU6yTvrrvXHdGlNg0ulOrDqcW6HIxEQTo0j021/QVfWOab6zDtuXBmSDEEAnYEdKzxNSMfLQnjjP/ANKxoZJR5F7h+YrlszmzEkmSJ6QJJ/xNXfe58vEHLKltWKxC7fCsdgBrO1ZIPpQFw1TLhccnbiixcTNbJl3huabiIyoSJYsDIzSwA1Ma6Cum3zfcGbc51VSTqwyT8JOxM/TSszNHNTPhsb6CriJrqaqzza1sXAhbK0hUJECY1JBBPX6/WL+3LvhODcmcn92sEKDKMNiJiNPy1m/EroGI8ke9L/Hgt0h1nk+bJkxxCsBkl5DGDn7g769dDpr7UzDcR8O9mWIDBh5VmADIA2AMnQenvXGX7aVGTWjQnafUzPI1VFhax65mZkUk7DYDSJA7/wC9OnZc42psssNncAGYKqAxbygjSZ6RFUdIGg8UXzIs0kW3CMQVY+copBzncGPhA2IPSfU1p7HO72reRcsLCrMSB2Eb7TJ9td6wwuxtS8SqcvDQyvtqy7HnljVRNpc52uXFhm3MwxJGp17ZQAenanY7jNllKZkEgQRoPLJKtGkHodTOu8msYtyleuA9qrXB40+yqLP5Mmt9xpveafU9+s/+frUuGxWVgTrAjXWdNjXJNKa3NJmJSaY52k0pptJaItjpqW3eg9o2/wDFQ0gaFBTo6rWLIJPUmdQDGsk6+vp3pnjDXTfb03qCaNCkHUzuwOOFuNNRcVp11GoI0Pr+tWF3jcXEaNE8wAJ+LSNTuI3kbk+1UJpTSSxRk7Y6yNKiS88sT39BSqKaVWCWWJ9hSA9NgSfYamm5qBNZzVYyyumvWkV88Az5f6UYoRT2J0ogLfpFdOc1H4dHWi6YItoPvQtMIg7ilJpp360A6txl2p0QED2qMgHeiBRfIEWrE1mgbFP+tAH1P0qWxuyM8CkbVSZ6E1LZKiQlacPWnmm+HRsWu4jy0xzrU+SmeFrTJiOL6DchoqlTeHTfDoahtFERWkFp+Wgy60bFoXh03LTg1NmoR0NYUGotQpipgpAUgKJFQlCFI0ookVCUAUaAo1CBoUVNDrUDQJpUopVAFgabRpVnNTG0ppUqIGClNKlRAClQpVACihFKlUAKlJpUqIA56GelSqEtimjQpVCJiJpUqVENhzGkXoUqAdTEGpFqFKjRNTHZBUZWlSqIZobkoZaVKmsRpDgmlNK0qVSyNIcwimE0qVRCyG0ZpUqYQFINSpVCBFKlSoB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2" name="AutoShape 10" descr="data:image/jpeg;base64,/9j/4AAQSkZJRgABAQAAAQABAAD/2wCEAAkGBhQSEBQUEBQQFBQUFRUUFBQUFBQUFBYVFBQWFRUUFRUXHCYeFxojHRgWHy8gIycpLCwsFh8xNTEqNSYtLCkBCQoKDgwOGg8PGiwkHyUtKiwsLCwsLCwsNDAsLC8sLC4tLCwsLCwpLCwvLCwpLCksLCksLCoqLCwsLCwsLCosL//AABEIALcBEwMBIgACEQEDEQH/xAAcAAABBQEBAQAAAAAAAAAAAAABAAIDBQYEBwj/xABAEAACAQIEBAQDBQUHAwUAAAABAhEAAwQSITEFBkFREyJhcTKBkQcUI0KhM1JiscEVQ3Ky0fDxgpLhFhckg7P/xAAaAQACAwEBAAAAAAAAAAAAAAABAgADBAUG/8QAMBEAAgIBAgMFCAMBAQEAAAAAAAECEQMSIQQxQSJRccHwBRNhgZGx0eEUQqHxMiP/2gAMAwEAAhEDEQA/AN3FAipCtArXhrO8REU3LUsUCKZSBRERTSKlIppWmUgURkU0ipCKBFOmLRHFNIqSKbFNYtDCKEVJFNijYKGEU2KkIoEU1gojIppFSkU2KNgIyKaRUpFNIplIFEZFAipMtRtcAYL1IYj2UqD/AJhTpgBFCKeRQJo2ChhFKKcRQijYKGxQinkVX4ni6oYhifFSyRGue4AUP+Eg70Vb5Cs64oEVIRTYo2ChkUCKfFCKNgoYRQinkUIo2AZFCKZhcQLiK4kBhIn3ipYproIylToo1LIa002KfSiuBZ0yMimkVKRTSKKkAjimkVIRTSKZSARkU2KkIppFOmChhFNIqQimkUyYtDIoEU8igabUChkUCKeRTSKNgoaRTSKfFCmsFDCKaRUhFNIo2ChhFVXE7hS/h3/u5e05kQDeyC2T1jOqrP8AEPlbxXFxrDq+Huq+UK1twSxygGDDFj8MGDPSJqyEqe4jWxORVJzNjcgsW4kX8RatMZghSwYjbrEb9fp2cu8TGIw1t8ys+VRdj8t0KA4YbgzP/FUvN/EEuYF2GZblp0cBlbNau22DhbkTkJEgE6HMIJkVfjT95pa60JJ9myx4txg2L1rOPwrmYO2U+QgFs2YempH7quelWlUGMvWMW1q3FzPeteOjgsBbULmW4oJyMwYhSACdTOlHlLHvlfC3/wBvhoRuz2/7q4vplgfSd6aUezfVc/z5AT3L6Kz3NGFytYvKxUjEYZXWAVYeLCk9QRnbX19o0cVQ823GCWIHlOKw+dp+GLqkT2BPXoQB10XE+2gyWxdxQinEVRc0cX8MW7NsM92+2VUQ5XKgEsQ35ATC5+gLEailgnJ0iPYl4rxfw7d3KPxFdLVsaMXe4qFcq9YzEx/AatCKqeE8HcXXxGK8I3mhVCSVtWwIyKTuT1brttVvTzcVshUn1GEVXcXx5t2ibfmcnw0UbtdZSEX/ALoJ7AE9Kfxe+48NLJAuXLgCz8IC+e4XG5UKIjqWAkTVD/a9u3bGJuyyKXTCoYz3Wki5fJ2zOZ12VSf3qsxxvf16/YrOmzcvhkwqeChSyjM4zvkQMEA6Z3bK37oAk61e2kIHmbMepgKPkBsPr71kOWsRjL9974tpbtXHzFmY+ZUQ20RTuyjVtAAT1FbQCmy9l1sCO42KVOijVGoajVRSo0Iris6QKFOoUpBsU3LUlAihZCIrTSKlIppFOpAIitCKkIppFOpEojihFSRTSKbULQyKBFPigRTagURxQipCKbFHULQyKEU+KBFGwURkUIp5FAimUgUYTGcL+4YnxrF20Xujz2bzJYVwCczK2iqASsCCf1NQcT5ht4lW8EOmKRYewwDC9aBDNblZDjqpEESdIY1txbDXS0fsxkB9TBb3jT2JbrUPE+C2cQIv20faCR5hBnRhqPka3R4hWnNb9/66lLh3HmmA4vGJw3gsfCGJdbaXVNs2/FEFBEgW5YAoCYNudMwrScxC/Zu2sYbKTZ8t5rNwtmsN8Ya2yK2m4MmOvpzcV4AcL4wusbuCv6s1yWfD3ohL7ZdWWYBca95/NZcm8cdw2FxWt+0B5pzLetEeW4G2fTr1BB3JrTkmmveQVpc/B8/38mVxX9WaDCYtLqLctMGRhKsNiP6do6Vxcw8Pa9h7iIQCUYAMJUyNJjUEEAgjUEddqrbOA+545BbzrhcTICCPCTEwSABuAyqdBGvppWmisTeiSlHlzRbzVMz+K5iA4fcxB8rrbYMp0Zb4GQ2yNwQ5+kGhyrwtlti/fbPfvImZt8tsKMltfQDU9ySdaqua8E33ywLaJcW433h7bAEM+FtnMBPV0ZF9SizV/wAt8wLjLJuICuV2QgmdRBBB00IIOoFXz7OO48nz/H1sRby3LFiBvpSiuLjlxks3LlsAsiOYOxGU794nN7AjrUHFuLjDoiWk8W6wyWLKalsqjU/uoBBJ7GqYxcqoZ7GT5s5pOFxd0WxNw2raqSfKhbzO0dyBaH/SKi5E4GLyLdxKm8FGSyrDNbtqCSScxgkk7AGNzEiqjg3CGxWOvWrtyfNmv3QJLeG0FFzSILkb9EGnStzhuL4a3f8ADXEE5BDl8T+Gp1CoEJyE+igBYHWBXTyP3cNEOdK369fUoirdsv1QAAAAAaADQADoBSinClFcuy+htKnUqlko1NCnU2uUzaCKVGhShBSpUqUIKBFGkaBCMimkVKRTYo2SiMimkVIaEUykCiOKBFSEU0im1AoYRTSKkim02oFDCKEU8ihFHULRGRSIp0UIo6gUReHG3WfqTP8AM1Hh7udFbTUajsw0ZfkQR8qosVxXEX73hYQKloOUbFsC4lAS627ZADajLmMrOntw8U4Ndw7Ncw+Kxhe4Z8ILbuZ7pIGdhkyhZKgkqI016VsjivaTpv1vXIrcuqRrWQEQYIOhB1BHUEVgOL8ETh+PsYuz5LD3PCup+W34gIkdkOpjoV9QBb4HheOuJnvYiwxeGAi+AggeULauW1O25nc61nuZ8NfRHw9y7aZGUged3QNKm2txLjs+HM6K+YqZUHQzWnh41PTqW+zXwKsm6ujS8QwVvGpfFtTbxFi7Ctop8a3D2nJX40by79D0Iru4Hx5MTbUrAuZA1y3uUOZkIP8A1I3+zWX+zDiFy+2JuXSCwXD2zAgtkV1V27tAgnrVhybC4viVsDRcTnmBrnz6E+kae5oZcenXB/1p/WrJF3T7yJLJ/t47x918QDoGOS0SPcKPpVdwbiYwVniYthXOHvG4g/KVuwqzHQQJq9uQeMrBAy4IhvUteJUD10J+VYv7SbL4fFXDblbeLtqXjQM9skEE/wDaxHXNWjDWSSxvrGP+P8WJLspv4s9QtXQ1tWaMpUMZiIKyZ9IrynB8XFq1icTqXYrhMKWJICIvmPYhVFs+5Hc1tOab33fhBUNmPg2rIYfmzBUJHuuY1T8hcveKq4q/lKA3DhrH93blyWeD6iBM7SToIXA4wxynLldfTf8A37Bnbkkjl5Z5Pv3bKi6TYsv5roH7e/OozNEonQA9iYkzW+sYFLdvw0RFSIyAALHYjr864E5sw73ls2mN1yYY21LInqz7fSa6+NYlreHvXEjMlt2E7AhSQflv8qpzZcmSS1Kr5IaMYpbEuHwq21CW1VFGyqIA9gKNu6rTlZTBgwQYMAwY2Oo09azL4l8U/wB2wtz/AOKirbvXwwa40bi2ZmGGheCJzRNaXB4FLSBLSqiqIAUAf8n1pJrTze/rn+BlvyJIpU6KVVah6NQabTjTa5xegGgaJoUAgNKlSpQioUaFKEFI0qBoBBQIqLH4g27TuFzFFZsshZygmMx0HuaquAczri3cIsBLdi4WzqwJvoXyQNisEGfpTqEnFzS2XMFq6LkigRTqFJqGoYRQinkUCKOoFEZFCKeRTSKOoFDCKZcBgxqYMCYkxoJ6e9SxQNOpCtHHw/Bi1ZS2I8ihdBA03gdBM6UsZh8yFdI317jb9a6ooRT+8d6ha6EajQR2FZfmvlS3iERA5slnyKAqsksrMTkiQTGpBE9ZitWarOLrbuRh3fI90Fk8qMT4ZBYL4ilSQCJETBn2uwZZRmnH1/wWcU1TPO/s8z4LiFzC4kFGuoAAdiykshB6ggvBrRYniCYDiN577BLOLtrcDQTF6zCMsAEkkNPzFZTn3hF7C37N7x2uNp4TsCLgFoZhOmQxvoZObUbmujnDEtjMJw0lla7iHf4BCguUXKB0ykga9Qa7UoLNKOS9pqnXw3vfwMaelOPVciz4Nir2JuYnFYewW8W4i2He5bREXDkQHUnPr1gdSJ61x894e4jYS5irysxvCLSJFm2qlS8MTmbdBLbx0rZ8E4euGd8OmluBds6k6Qtu4skzowVv/tHasPz5iTi+IJhAQtuyC1x/3ZQXLrn0VAI9Z71Vgya8/ZVRSu+tVXqh5xqG/MP2q4uLljCWhAANzIo3Z2KIoUdoaAP367eXeUr13C2xjLl9LKE5cLpbDKpn8WADqcxgyYO9ZTgL38Tj/GsWvFNtsyK5OS0ub8MFpEBRsO42Navj2OxOOsvZsKLYsZxi7mfLaZ0U5rNsiSy9dd9JitE1LHGOKLSrdvqiuNSbk/kWfB+YFNsWsDhmYoArxltYe2/5lN0/HB6gEka9ad/6TuX3z8QvG6syMPbzJYHYHWXj1g9ya5+G3VwsWMADiSVthkDMLVu5Hmdrmot5gGYpq0jpV/heIOXFu9Ze2xEhlIuWjESA4AIPowGnesOSTg28e3x/t/u6+RfFJrf9HRh8GlsRbREHZVCj9BUsU6KUVi1XzLaGxSo0qlko0poGiaFY7LENNA0TXNj8clm09262VEUszdgPbeorbpBIuI8Zs2Mvj3EthyQpfRSR0zbA+579qouJfaFh7N+5bzW2FuwbpcXVguCQLCiPM502Ok67VhOdvtRXFWmsWLIyNH4l2C2h0KINEPqSd6wWEss7qiCWZgqjuzGAPqa7fDezFKOrLa+Hn8DNPPTqJ9LcLx4vWbd0Ar4iK+UkFlDCQDGk11Vw8G4Zbw9lEtW1tAAEquvmgZpbdjPUkzXbNcOenU9PI1rkKufH4+3ZttcvMqIolmbYf6n061Hxfi9vDWmu32Coo+ZPRVHUntXg/OHOd3H3ZaUtKT4doHQfxN+83r8hWvg+ClxMu6K5v8FeXKsa+JDzHzE167dFl8QuGZpW0912WBsSpJA6mOkx0q8+yPipt47w5UJfQgg9WQFky/xfF7gnrFaD7KeTQq/fL6glv2CsNl63Y7nYeknqK0fG/s9w990uWh93uq6v4lpQJymdV0EzBnfTrXV4jjcEdXDNbVV89/Ou/vM0MU3WT/DT0qRoV5k6IqVKaFLYRGmmnTQNSyUNIptPNNo6gaRsUCKdQNMpA0lbxDjlqywV/FLEZstuzdumO5yKQNutUNy7h8fduW7rXLbrl+7qVexeAAVzft+IoJbMY0GgQd5rXmuLifCbWITJet27gGqhxmAMbjqPkRWnFmhDvT778q8yqUGzKY7E3bC+FxLJiMK5Nv72gCvaNxTbBvJ+UwzDOO/WvOOU8SBj8KLz/h2ruhLeRdSZHQAtBmttx7lTwbTZrVlEIj7xhlujIN4xOHZn8W2erAkrvGmvnHBkQ4hPEy5AS75jAKoC5XX97LHzr0vBqEsU3F8+5V0e9b0/ht4d/PzWppM9146xtql9RJsmWA3ay8C6qjq2isB1NsDrr47zRxg/fsY1h1K3i1susENblJCt2OUCRuJ716YMKTwOLhLscIbhLEsSxQ3pJPrH0rxvh2GW5eRbji2jN57h2Vd2aOugOnWqfZkIrW3vptfLmNxLey79zdcpc3Jh8ItjC4e5exTMWKgSrE/mYrrAELHpuJq55d5EOS6cbmLYjzvbVyqqxZmMhdCRIOpIBOm01LyshsKTg8JiGw91QVZ7tlbjssjOUcgqr6fSQNa7bHCcRih4mKvPaAd8ti1mRAqlkUl1K3GPUEkCI01qjPmSlLQ1FN7u7l4UuXh/pZCGyvf7fsusNw23bQJbREVYgKANhEz1Pqda6IoqsAA6wAJ11+pP8zSNclzb5mrSNoU6mG4MwXqQSPZSAf8AMKikSg0qVGjqDpNHTTQ8UdxRNZxRpNeb/a7zUqWPultlNy4QboGpRFIYA9ixj5D1FW32m84PgrCLYgXbxYBiJyKoGZgNs0soE+teE3bzOxZiWZiSSTJJOpJJ3Ndv2bwWtrNPkuRnz5aWlHRwvh737yWrQl7jBVHv1PoBJJ7A16lzpyaMNawd7B2me5hmtI5QEl1U5ldlA1Jfr/H7RgeReIeBxDDudvECN/hug2yflmn5V9EGtHtLiZ4csK5fcHDwUovvFNZ/nDnG3gLQZxnuPIt2wYmN2Y9FGmvrp6RcwfaDhMJKvc8S4P7q15mnsx+FPmZ9K8X5u5ruY+/4lwKoVciIuuVZJ1J+IydT+grn8FwEs0lKaqP0stzZlBUuYOY+ab+NuZ77TE5EXREB3yj+pk12ch8rHHYoKwPgpD3j/D0Se7HT2k9Kz2Gw7O6ogLMxCqBuWYwB9a+heUOW1wOFW0ILnzXWH5rhGvyGw9B6muvx3ER4TDpx7N7L8+uplwweWVyLpEAACgAAAADQADQADoKNKhNePZ1aFQmlNCaAaCaE0CaYlwESpBHcEEfpQGHk0JoE1B97XxMk65c2nRZgE9gdY9jUqyHRNCgDSpQ0KlQmlNCw0KmO4G/Ux9abcADBj0BB10AMGe3T9a5sW5aVBEEA9CScw7+4M08VbAyfxhJE6gSfSvA+c8OFxt0qgRXOdVUQArbSJ0JjMQNNemw9lfGyCWO5bUREqDAI/MJDkd9K80+0G9ac4ZkYZvDYOPzABpWev5m+UV3/AGQpY8rXft5+Rh4tKUDYYTmK2nCmLPmZMKqwQoXM1nKttSAM2unU6GvOuSODJfxQ8bN4dpfEYATmykBVO+hO+mwPuOjE44twu2uYnJfKEfwhSwmN91ido+kvJt/It11OV4UIczqIUjP8O5gg6gjQiK6WPC8OPI482/1+zNJqco30R6HjuckVrYUHzqzTEwFYrEDXWCRHary9iwtss5ywsnrHrANea8Qx8YooxRVRgZVfKWLrBkwdQdSdDGm8VNf5nvEsllQWAW2qgM3xZ9M35tTpNcyXA2o6PFmtZabs2nC+NDEKcjI0CcylhII6TsZ067H2rhi6oKvcLahs4gwWA8sjWPh2GxO9ZjC8ey2VlQT4m1v8Mz5vIT0IIEaQPrXVhLqMvhNNsqbrap5iApKqGU7aTIO/uKP8Zwb7vqD3lo192+LIVUV2BIkgMyhep6wY1ilxW9ltG6s/hRc06oP2gjqCmb5gHpVXwK7Fq4x8x8Q5V1MIGmBGpIhvppXT/ar3LbNbUjSIcBCGBIbTU7lRt396xuDjLwe/xLtmi3VwQCCCCAQehB1BFKsDhubmwy+CcNdueGWQOM4BQMckAqSAFyiD2pVa+AzXstvkJ72PU01nm1VvBEUs7+a6WmEY9B3IJGm0fWttZuFlBIKz0MT84rz7lrh157puSqZMxCABcrQVM5dROu+upJ6VtsFxJWXUgESIMAmNzHTWfpWfiIxi6j8yyVvc8Z+1viXicRZQZWyiWwOgaM7fq0fKsSBWl+0K1HE8T1m5mHs6qw/nVLjOHtayZiDntpdEdFuCRPrXreFqOGCXcvscfJbk2QI8GRuNR8q9d+0vnlrNpLGHJFy9bFx3G6W3GgU9GbXXoPfTyK2hLADUkwB3J0FaD7RMRm4lfA2tlLQHYWrapH1BqvNhjlzQ1dLf2HhNxg6MzRijFKtxnOrhGPNi/auqJNq4jx3ysDHziPnX0nhcUty2r2zKOoZT3VhIP0r5r4ZgvFvW7YIBuOlsHsXYLP619J4XDrbRUTRUVUUeigAfoK857b09jv3+h0eDumTTTTSmgTXnDoUGaBNAmml9QO/9KAR01VcTZ1ZfDIUkkhioKfDGR9RvuDIgjXsbOuHjN8rZYhshjR8pYIf3iB0Gpk6aa0+N9pEfIpeL832lsOrPluMrrCMpZSEzAnURI29awdn7QSAD8d1swNxxDIpiFUDbWd566CaoeZ+Lm9cGqtlGUusqrmTLqv5QdNAANzAkiqNT2r13DezccYdpczk5uKlq7J6Z/wC5Q8MBlYOyi2cpAUKX8xGsqwGxg/pWo4Pz5YuWlJMEJ5pIAzLm8ssRJIWfWa8UOHYLJB9fSpGwLTBBU7wY0JEjc9ppcvsvh5qlsGPFZE+R7rw3m6zfGZMwXKzMxgZVUwGImcp1gx+U1cJcDAFSCCAQQZBB1BBrwrh3Dsh81xGtDzPluAZoJVRESRP6GQRuPQOVechcQpluu4Bc5m0EaZQWmBCzudTG+lcXjPZqxrVi3Rtw59W0tjbGqYsRcCNpBGSddA6mDJ2AK+unpXLwXnFMRdNqMrBM/wCYgawZJAjTL8yd9CTxq8dHEC5aIuKJ+NQfOmmhMZo6TFYseGcJ6JqvWxoclJWiHjlryuui5vgYHYkZlPyKP/L3875kwJOGtFiM1gFDJGZg1xgDpIgQBv19K2nHBmV7gbPEZVERLBWRhpu3wx2ubzNUOI4Jcv4Z7tzzBkd7ckAiXc28m8Ce+4YDSZrt8FJY4pt9V9vwY88dVowZvwhT+INPsCP6/pWv5cwKrbwzFQ3itcSJknNmAOX8vwx22rDTWz4dhz4AuKrThrdtyI6+JnYjXfQzp0I6a9nil2Erq399vvRhwO5F1jOCot2y5zZM6My6sr5rioBbEAA7mI1g7gTXKcY6tduXLYa14ircSAG8NSWTzEmRKwT0DTruOyxxAXBldQoNwNbVbi3H8LDecgE+UEtrJ7t03HEvxWRkLNLhZnKwLZJDaHPqpykAaEwDXLjKV6Z+vXkbWlzicD2M1sW7WV8zP5JUkBTK3FBIDTMARsPXTmwKQLDeUq7+HmYOqqwcNMkQ0Zdd9ojauzht84fENFv8KcrI2ZsrkftSI2EyQIka+lVN/E3br3bdvNcRTda2rfkBaQ51EHWZ/mK0Qt2unO/G/wBFTpb9TR8Gx6WzmV7IKCCCWbMCyagCI1kgmdz2qwTHZbTFmDBogkEhmksxH8MMFE9p00qgxjHKbltFRmKPmAC+ZlSAN8qTJA6z7UuN4h0tAhh5hJCoB5lVc3l1lCJJEQI+VZnhU5L4+Rap6UdGG5lKKFD2kj8pJnvPz3+dKshcx62zlZVJEa5UbcSPM2pEUq2/wYPeij377z1W3jQVe4y3AyqxzklZ0B7iQIGo7x0NHhiPfu52DLb1gMMoBBjUHc+dl26xWf4XaYIp0yRNoyreYEiJAjSZjTVjO01pOE8VCWzmbzKGeWU6tlzgaHQaxA7HtXFyw0Wo7nUTtWZPmzhPi8dtWmMh/u5c7SoUFzHTRTXF9o3DsjYRh+fBW/rb1P6MKk+0bjJHEs9rR0w+QnbVrdwMRruFcx6iuTnripvW8CCQzW8Ihcj954BB/wC0fWutgWT/AOL6V5P9HLnVT8RnKHAw2M4fmGlwvePqLNy5H/5VBxDhTYri920mpfFXQekKLjFj8lBPyq2scxWsNi+HXCPw7OCQNGpm6l0tt1zP+tcHLfHymLGICo9+/dumC2UIGR9J6Zmf6W/WrHLLqlkS/q68bfkkDTHaPx/BB9ofBlw3ELiWwFtvluIo2AcagdhmDU7H8peHwq1ijPiXLuok6WnU+Hp6lZn+MVHzpxtsbjFJUKwRLMAyM2YnQ9dXj5VvOZMKPuN+0TOS3CiQF/BIylfbLtrvVc8+TFDDGXN1fhy87GhhU5Ta6HnfLfDmGOwYP95cs3B/h8TX/I1e/feRJBInffpXhnDseA/DrinzIXsNqBBF1ip9PLeH0r0DDXmFxnYkwV1MzBk6qDIEAHbtWL2pB5JRfcn96NPCRVP10NZiMVvEaSPWYkRRTiCnLB+LadJGv+lY29x4lGW3u0Q++hzGQI8zQrDvoZiNe3Cuz2wgnNlzBrmoJEBSRPlB1HTSY9OQ+GcV2jbSfI0l7EabxAk+u4+Wus+lUtrmXzBWRi8mUlM2TSSoBMx29/lX4bjhZWGg0IYQSVC76QRGh/UCTVViLbW2ugOwbMLmQDYtASGkMQAXbpsNJOt+Phluplbfcb58eipmY5RCnWfzGAPrVJxO/ax+GvWEeGgA7+Vh5lmNwY6b61ycB4k90HO1thliAYQSfMGEa5f9RWI4zgsXgn+82vIDlzMpUqSZgFAIAG0a7juKfhuETyOOqpKq8RMs9Mbq11M5zBw0WbpUOtyNypGh6gx8xVdaaGEgGCNDMHrBjWD6a610vi2uXPEYKxLFiMsAlpY6L89PSpc1s2+khFAH7zBm2gztXrY3GKUt2cSSUpNrYYcSIYNmBJ0APlGjQTJnSYj3morN4sw1joNJ9YHuf5118K4UHZzc+BACSCFiWA1zQe/0natEuHtm3dW04+7qSQAwD3GVULFZ1y5kkEiSF0y9asmWMHXr/vwLYY5S3KL7hdZnIRggIzEKQoEwJhRAnTatNZ5ba+qC2bFp0j8E+UuX1OjGCwkaZdiNeguOU8MtlhkZJZAhDOmVx8cgBQS3xbnrvWxsJa+JVSSSZjqdCQenbSuHxntGUJVFeD/KOjh4VNWyj4DycuFZCHhmDLcAjI5YSB0IAiRHaqnnnxVILCVCOqlF80R55btlExtpsZitvimXIcxgd/8AisXzBxjMjI8aG4s6GTkOQ9oKk669TWHhMuTLmWSW5oy44xhpWxm7PFAUa1b8U21t6jyMcjFBlJXRgGd8okRptrTMTxxxbw9u29xZt20ZZGUgQw03Uab/ANKpOF8UeznCHVoGswVBzAadcypH9K6OFWhIzHcTMxlLjLB66ae0z0mvRywxi22uX4OUsjlsihmD7Hr6d60PDuYmC3UVR+MCCo0WWzQF7ATp7kdRWeuiCfc60+0/rEaj3GorbPHGapmWE3F7F/w/iPhEF1Ae2Tp5Q34jnOrSPNEEd/P6VJd4gbbAMHgOLhUkTAOYKwGxDQDsRG2gqhXFnOHOp039oG3aB9KsMMfFVyfMwQDKTEn4c8k7jQfMVRLEk7ZfHJeyLjA8Qezbz2ozXA4li+YltiFiBHX/AAt3FcNnE5btz9squBmMzOaCWYCAQSfhkDX5Vy8IxbrdVgqyonzglR3c9xpG/ppUqcWgAAzb/EAUlBozFiQv5ZJHoY9KT3dN7c/X+B12kWVs5sIGLRGcsEyiQQNCCeot9Pp3WGxSmzee5Ja2o8OW1ljlIHfRjqIiBvNV3BWzyg1LZjbA2zfF1ECIBJ00rowtpw9pR5CSzQRMZfxJM6CGsj5CklBK0/H5c/Kh4yun8ikGHVtXbK2xAjSNOp9KVK7bGY5nWZM+uu+3Xf50q27mUNvGMBHrIMmRFS3MZpIkGe9QeGOhpq2PWkqJd2w4nFNcJZyWOWJJJO+8moi2nyj9BUlu1JOoHSo3tkae5qxVyEadWC5cn5aU1dGH+9aOTb1p/hHrR2EpsTtDBgTOh9ZFdV7ijlQMzbEHU6yTvrrvXHdGlNg0ulOrDqcW6HIxEQTo0j021/QVfWOab6zDtuXBmSDEEAnYEdKzxNSMfLQnjjP/ANKxoZJR5F7h+YrlszmzEkmSJ6QJJ/xNXfe58vEHLKltWKxC7fCsdgBrO1ZIPpQFw1TLhccnbiixcTNbJl3huabiIyoSJYsDIzSwA1Ma6Cum3zfcGbc51VSTqwyT8JOxM/TSszNHNTPhsb6CriJrqaqzza1sXAhbK0hUJECY1JBBPX6/WL+3LvhODcmcn92sEKDKMNiJiNPy1m/EroGI8ke9L/Hgt0h1nk+bJkxxCsBkl5DGDn7g769dDpr7UzDcR8O9mWIDBh5VmADIA2AMnQenvXGX7aVGTWjQnafUzPI1VFhax65mZkUk7DYDSJA7/wC9OnZc42psssNncAGYKqAxbygjSZ6RFUdIGg8UXzIs0kW3CMQVY+copBzncGPhA2IPSfU1p7HO72reRcsLCrMSB2Eb7TJ9td6wwuxtS8SqcvDQyvtqy7HnljVRNpc52uXFhm3MwxJGp17ZQAenanY7jNllKZkEgQRoPLJKtGkHodTOu8msYtyleuA9qrXB40+yqLP5Mmt9xpveafU9+s/+frUuGxWVgTrAjXWdNjXJNKa3NJmJSaY52k0pptJaItjpqW3eg9o2/wDFQ0gaFBTo6rWLIJPUmdQDGsk6+vp3pnjDXTfb03qCaNCkHUzuwOOFuNNRcVp11GoI0Pr+tWF3jcXEaNE8wAJ+LSNTuI3kbk+1UJpTSSxRk7Y6yNKiS88sT39BSqKaVWCWWJ9hSA9NgSfYamm5qBNZzVYyyumvWkV88Az5f6UYoRT2J0ogLfpFdOc1H4dHWi6YItoPvQtMIg7ilJpp360A6txl2p0QED2qMgHeiBRfIEWrE1mgbFP+tAH1P0qWxuyM8CkbVSZ6E1LZKiQlacPWnmm+HRsWu4jy0xzrU+SmeFrTJiOL6DchoqlTeHTfDoahtFERWkFp+Wgy60bFoXh03LTg1NmoR0NYUGotQpipgpAUgKJFQlCFI0ookVCUAUaAo1CBoUVNDrUDQJpUopVAFgabRpVnNTG0ppUqIGClNKlRAClQpVACihFKlUAKlJpUqIA56GelSqEtimjQpVCJiJpUqVENhzGkXoUqAdTEGpFqFKjRNTHZBUZWlSqIZobkoZaVKmsRpDgmlNK0qVSyNIcwimE0qVRCyG0ZpUqYQFINSpVCBFKlSoB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84" name="Picture 12" descr="http://www.realsouthafricatravel.com/modules/piceffects/pics/thumb_Three-Rondaval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1500174"/>
            <a:ext cx="2928926" cy="1962190"/>
          </a:xfrm>
          <a:prstGeom prst="rect">
            <a:avLst/>
          </a:prstGeom>
          <a:noFill/>
        </p:spPr>
      </p:pic>
      <p:pic>
        <p:nvPicPr>
          <p:cNvPr id="3086" name="Picture 14" descr="http://www.safari.lv/images/cms/77e6ec75797dafa43cd1a559e26ea722_zoom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4929198"/>
            <a:ext cx="2714644" cy="181105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57422" y="428604"/>
            <a:ext cx="4857784" cy="773796"/>
          </a:xfrm>
        </p:spPr>
        <p:txBody>
          <a:bodyPr/>
          <a:lstStyle/>
          <a:p>
            <a:r>
              <a:rPr lang="pl-PL" sz="4400" b="1" dirty="0" smtClean="0"/>
              <a:t>FAMOUS PEOPLE</a:t>
            </a:r>
            <a:endParaRPr lang="pl-PL" sz="4400" b="1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0" y="1643050"/>
            <a:ext cx="4354544" cy="2071702"/>
          </a:xfrm>
        </p:spPr>
        <p:txBody>
          <a:bodyPr>
            <a:normAutofit/>
          </a:bodyPr>
          <a:lstStyle/>
          <a:p>
            <a:r>
              <a:rPr lang="pl-PL" i="1" dirty="0" smtClean="0"/>
              <a:t>Nelson </a:t>
            </a:r>
            <a:r>
              <a:rPr lang="pl-PL" i="1" dirty="0" smtClean="0"/>
              <a:t>Mandela </a:t>
            </a:r>
            <a:r>
              <a:rPr lang="pl-PL" dirty="0" smtClean="0"/>
              <a:t>-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politician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, leader of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African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Congress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winner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Nobel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Peace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Prize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(1993). </a:t>
            </a:r>
          </a:p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500794" y="2357430"/>
            <a:ext cx="2643206" cy="639762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Charlize</a:t>
            </a:r>
            <a:r>
              <a:rPr lang="en-US" sz="2000" dirty="0" smtClean="0"/>
              <a:t> </a:t>
            </a:r>
            <a:r>
              <a:rPr lang="en-US" sz="2000" dirty="0" err="1" smtClean="0"/>
              <a:t>Theron</a:t>
            </a:r>
            <a:r>
              <a:rPr lang="en-US" sz="2000" dirty="0" smtClean="0"/>
              <a:t> </a:t>
            </a:r>
            <a:r>
              <a:rPr lang="pl-PL" sz="2000" dirty="0" smtClean="0"/>
              <a:t>-</a:t>
            </a:r>
          </a:p>
          <a:p>
            <a:r>
              <a:rPr lang="pl-PL" sz="2000" b="0" dirty="0" smtClean="0"/>
              <a:t>a</a:t>
            </a:r>
            <a:r>
              <a:rPr lang="en-US" sz="2000" b="0" dirty="0" smtClean="0"/>
              <a:t> </a:t>
            </a:r>
            <a:r>
              <a:rPr lang="en-US" sz="2000" b="0" dirty="0" smtClean="0"/>
              <a:t>Hollywood star</a:t>
            </a:r>
            <a:endParaRPr lang="pl-PL" sz="2000" dirty="0">
              <a:latin typeface="Bradley Hand ITC" pitchFamily="66" charset="0"/>
            </a:endParaRPr>
          </a:p>
        </p:txBody>
      </p:sp>
      <p:pic>
        <p:nvPicPr>
          <p:cNvPr id="2051" name="Picture 3" descr="D:\Michał\172px-Charlize_Theron_by_Gage_Skidmore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357298"/>
            <a:ext cx="1714512" cy="2392341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14348" y="3286124"/>
            <a:ext cx="1857375" cy="2457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4143380"/>
            <a:ext cx="1785950" cy="24015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" name="Prostokąt 9"/>
          <p:cNvSpPr/>
          <p:nvPr/>
        </p:nvSpPr>
        <p:spPr>
          <a:xfrm>
            <a:off x="5286380" y="4643447"/>
            <a:ext cx="38576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0" indent="-323850">
              <a:buClr>
                <a:srgbClr val="E6E6E6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pl-PL" sz="2000" b="1" i="1" dirty="0" smtClean="0">
                <a:solidFill>
                  <a:schemeClr val="accent2"/>
                </a:solidFill>
              </a:rPr>
              <a:t>Frederik W. De Klerk</a:t>
            </a:r>
            <a:r>
              <a:rPr lang="pl-PL" sz="2000" b="1" dirty="0" smtClean="0">
                <a:solidFill>
                  <a:schemeClr val="accent2"/>
                </a:solidFill>
              </a:rPr>
              <a:t> </a:t>
            </a:r>
          </a:p>
          <a:p>
            <a:pPr marL="431800" indent="-323850">
              <a:buClr>
                <a:srgbClr val="E6E6E6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pl-PL" b="1" dirty="0" smtClean="0">
                <a:solidFill>
                  <a:schemeClr val="accent2"/>
                </a:solidFill>
              </a:rPr>
              <a:t> </a:t>
            </a:r>
            <a:r>
              <a:rPr lang="pl-PL" b="1" dirty="0" err="1" smtClean="0">
                <a:solidFill>
                  <a:schemeClr val="accent2"/>
                </a:solidFill>
              </a:rPr>
              <a:t>politician</a:t>
            </a:r>
            <a:r>
              <a:rPr lang="pl-PL" b="1" dirty="0" smtClean="0">
                <a:solidFill>
                  <a:schemeClr val="accent2"/>
                </a:solidFill>
              </a:rPr>
              <a:t>, </a:t>
            </a:r>
            <a:r>
              <a:rPr lang="pl-PL" b="1" dirty="0" err="1" smtClean="0">
                <a:solidFill>
                  <a:schemeClr val="accent2"/>
                </a:solidFill>
              </a:rPr>
              <a:t>the</a:t>
            </a:r>
            <a:r>
              <a:rPr lang="pl-PL" b="1" dirty="0" smtClean="0">
                <a:solidFill>
                  <a:schemeClr val="accent2"/>
                </a:solidFill>
              </a:rPr>
              <a:t> </a:t>
            </a:r>
            <a:r>
              <a:rPr lang="pl-PL" b="1" dirty="0" err="1" smtClean="0">
                <a:solidFill>
                  <a:schemeClr val="accent2"/>
                </a:solidFill>
              </a:rPr>
              <a:t>president</a:t>
            </a:r>
            <a:r>
              <a:rPr lang="pl-PL" b="1" dirty="0" smtClean="0">
                <a:solidFill>
                  <a:schemeClr val="accent2"/>
                </a:solidFill>
              </a:rPr>
              <a:t> and </a:t>
            </a:r>
            <a:r>
              <a:rPr lang="pl-PL" b="1" dirty="0" err="1" smtClean="0">
                <a:solidFill>
                  <a:schemeClr val="accent2"/>
                </a:solidFill>
              </a:rPr>
              <a:t>the</a:t>
            </a:r>
            <a:endParaRPr lang="pl-PL" b="1" dirty="0" smtClean="0">
              <a:solidFill>
                <a:schemeClr val="accent2"/>
              </a:solidFill>
            </a:endParaRPr>
          </a:p>
          <a:p>
            <a:pPr marL="431800" indent="-323850">
              <a:buClr>
                <a:srgbClr val="E6E6E6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pl-PL" b="1" dirty="0" err="1" smtClean="0">
                <a:solidFill>
                  <a:schemeClr val="accent2"/>
                </a:solidFill>
              </a:rPr>
              <a:t>Prime</a:t>
            </a:r>
            <a:r>
              <a:rPr lang="pl-PL" b="1" dirty="0" smtClean="0">
                <a:solidFill>
                  <a:schemeClr val="accent2"/>
                </a:solidFill>
              </a:rPr>
              <a:t> </a:t>
            </a:r>
            <a:r>
              <a:rPr lang="pl-PL" b="1" dirty="0" smtClean="0">
                <a:solidFill>
                  <a:schemeClr val="accent2"/>
                </a:solidFill>
              </a:rPr>
              <a:t>Minister RSA, </a:t>
            </a:r>
            <a:r>
              <a:rPr lang="pl-PL" b="1" dirty="0" err="1" smtClean="0">
                <a:solidFill>
                  <a:schemeClr val="accent2"/>
                </a:solidFill>
              </a:rPr>
              <a:t>winner</a:t>
            </a:r>
            <a:r>
              <a:rPr lang="pl-PL" b="1" dirty="0" smtClean="0">
                <a:solidFill>
                  <a:schemeClr val="accent2"/>
                </a:solidFill>
              </a:rPr>
              <a:t> of </a:t>
            </a:r>
            <a:r>
              <a:rPr lang="pl-PL" b="1" dirty="0" err="1" smtClean="0">
                <a:solidFill>
                  <a:schemeClr val="accent2"/>
                </a:solidFill>
              </a:rPr>
              <a:t>the</a:t>
            </a:r>
            <a:r>
              <a:rPr lang="pl-PL" b="1" dirty="0" smtClean="0">
                <a:solidFill>
                  <a:schemeClr val="accent2"/>
                </a:solidFill>
              </a:rPr>
              <a:t> </a:t>
            </a:r>
            <a:r>
              <a:rPr lang="pl-PL" b="1" dirty="0" smtClean="0">
                <a:solidFill>
                  <a:schemeClr val="accent2"/>
                </a:solidFill>
              </a:rPr>
              <a:t>Nobel </a:t>
            </a:r>
            <a:r>
              <a:rPr lang="pl-PL" b="1" dirty="0" err="1" smtClean="0">
                <a:solidFill>
                  <a:schemeClr val="accent2"/>
                </a:solidFill>
              </a:rPr>
              <a:t>Peace</a:t>
            </a:r>
            <a:r>
              <a:rPr lang="pl-PL" b="1" dirty="0" smtClean="0">
                <a:solidFill>
                  <a:schemeClr val="accent2"/>
                </a:solidFill>
              </a:rPr>
              <a:t> </a:t>
            </a:r>
            <a:r>
              <a:rPr lang="pl-PL" b="1" dirty="0" err="1" smtClean="0">
                <a:solidFill>
                  <a:schemeClr val="accent2"/>
                </a:solidFill>
              </a:rPr>
              <a:t>Prize</a:t>
            </a:r>
            <a:r>
              <a:rPr lang="pl-PL" b="1" dirty="0" smtClean="0">
                <a:solidFill>
                  <a:schemeClr val="accent2"/>
                </a:solidFill>
              </a:rPr>
              <a:t> (1993). </a:t>
            </a:r>
            <a:endParaRPr lang="pl-PL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519</TotalTime>
  <Words>326</Words>
  <Application>Microsoft Office PowerPoint</Application>
  <PresentationFormat>Pokaz na ekranie (4:3)</PresentationFormat>
  <Paragraphs>54</Paragraphs>
  <Slides>10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Metro</vt:lpstr>
      <vt:lpstr>The Republic of south africa </vt:lpstr>
      <vt:lpstr>Slajd 2</vt:lpstr>
      <vt:lpstr>Slajd 3</vt:lpstr>
      <vt:lpstr>Slajd 4</vt:lpstr>
      <vt:lpstr>Slajd 5</vt:lpstr>
      <vt:lpstr>Slajd 6</vt:lpstr>
      <vt:lpstr>Slajd 7</vt:lpstr>
      <vt:lpstr>FAMOUS PLACES IN SOUTH AFRICA</vt:lpstr>
      <vt:lpstr>FAMOUS PEOPLE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Robaczek</dc:creator>
  <cp:lastModifiedBy>Użytkownik</cp:lastModifiedBy>
  <cp:revision>58</cp:revision>
  <dcterms:created xsi:type="dcterms:W3CDTF">2013-04-13T12:23:27Z</dcterms:created>
  <dcterms:modified xsi:type="dcterms:W3CDTF">2013-05-07T19:21:17Z</dcterms:modified>
</cp:coreProperties>
</file>