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8" r:id="rId3"/>
    <p:sldId id="257" r:id="rId4"/>
    <p:sldId id="259" r:id="rId5"/>
    <p:sldId id="260" r:id="rId6"/>
    <p:sldId id="261" r:id="rId7"/>
    <p:sldId id="262" r:id="rId8"/>
    <p:sldId id="263" r:id="rId9"/>
    <p:sldId id="264" r:id="rId10"/>
    <p:sldId id="265" r:id="rId11"/>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98C11A-EE00-4426-8D6C-5F8E0463BDD1}" type="datetimeFigureOut">
              <a:rPr lang="pl-PL" smtClean="0"/>
              <a:pPr/>
              <a:t>2014-03-11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AE971A-AA06-4A3C-8206-7CD2FD8703E1}" type="slidenum">
              <a:rPr lang="pl-PL" smtClean="0"/>
              <a:pPr/>
              <a:t>‹#›</a:t>
            </a:fld>
            <a:endParaRPr lang="pl-PL"/>
          </a:p>
        </p:txBody>
      </p:sp>
    </p:spTree>
    <p:extLst>
      <p:ext uri="{BB962C8B-B14F-4D97-AF65-F5344CB8AC3E}">
        <p14:creationId xmlns:p14="http://schemas.microsoft.com/office/powerpoint/2010/main" xmlns="" val="1823692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20AE971A-AA06-4A3C-8206-7CD2FD8703E1}" type="slidenum">
              <a:rPr lang="pl-PL" smtClean="0"/>
              <a:pPr/>
              <a:t>10</a:t>
            </a:fld>
            <a:endParaRPr lang="pl-PL"/>
          </a:p>
        </p:txBody>
      </p:sp>
    </p:spTree>
    <p:extLst>
      <p:ext uri="{BB962C8B-B14F-4D97-AF65-F5344CB8AC3E}">
        <p14:creationId xmlns:p14="http://schemas.microsoft.com/office/powerpoint/2010/main" xmlns="" val="4057684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BA725EB-DC79-44B2-A7CF-20FFBAF82B45}" type="datetimeFigureOut">
              <a:rPr lang="pl-PL" smtClean="0"/>
              <a:pPr/>
              <a:t>2014-03-11</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A7AB45CB-1765-4084-8BDF-69F0989D2C8F}" type="slidenum">
              <a:rPr lang="pl-PL" smtClean="0"/>
              <a:pPr/>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7AB45CB-1765-4084-8BDF-69F0989D2C8F}" type="slidenum">
              <a:rPr lang="pl-PL" smtClean="0"/>
              <a:pPr/>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7AB45CB-1765-4084-8BDF-69F0989D2C8F}" type="slidenum">
              <a:rPr lang="pl-PL" smtClean="0"/>
              <a:pPr/>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7AB45CB-1765-4084-8BDF-69F0989D2C8F}" type="slidenum">
              <a:rPr lang="pl-PL" smtClean="0"/>
              <a:pPr/>
              <a:t>‹#›</a:t>
            </a:fld>
            <a:endParaRPr lang="pl-PL"/>
          </a:p>
        </p:txBody>
      </p:sp>
      <p:sp>
        <p:nvSpPr>
          <p:cNvPr id="11" name="Title 10"/>
          <p:cNvSpPr>
            <a:spLocks noGrp="1"/>
          </p:cNvSpPr>
          <p:nvPr>
            <p:ph type="title"/>
          </p:nvPr>
        </p:nvSpPr>
        <p:spPr/>
        <p:txBody>
          <a:bodyPr/>
          <a:lstStyle/>
          <a:p>
            <a:r>
              <a:rPr lang="pl-PL" smtClean="0"/>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7AB45CB-1765-4084-8BDF-69F0989D2C8F}"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7AB45CB-1765-4084-8BDF-69F0989D2C8F}" type="slidenum">
              <a:rPr lang="pl-PL" smtClean="0"/>
              <a:pPr/>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7AB45CB-1765-4084-8BDF-69F0989D2C8F}" type="slidenum">
              <a:rPr lang="pl-PL" smtClean="0"/>
              <a:pPr/>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7AB45CB-1765-4084-8BDF-69F0989D2C8F}" type="slidenum">
              <a:rPr lang="pl-PL" smtClean="0"/>
              <a:pPr/>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7AB45CB-1765-4084-8BDF-69F0989D2C8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smtClean="0"/>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7AB45CB-1765-4084-8BDF-69F0989D2C8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smtClean="0"/>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9BA725EB-DC79-44B2-A7CF-20FFBAF82B45}" type="datetimeFigureOut">
              <a:rPr lang="pl-PL" smtClean="0"/>
              <a:pPr/>
              <a:t>2014-03-11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7AB45CB-1765-4084-8BDF-69F0989D2C8F}"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BA725EB-DC79-44B2-A7CF-20FFBAF82B45}" type="datetimeFigureOut">
              <a:rPr lang="pl-PL" smtClean="0"/>
              <a:pPr/>
              <a:t>2014-03-11</a:t>
            </a:fld>
            <a:endParaRPr lang="pl-P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A7AB45CB-1765-4084-8BDF-69F0989D2C8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OSIĄGNIĘCIA RZYMIAN</a:t>
            </a:r>
            <a:endParaRPr lang="pl-PL" dirty="0"/>
          </a:p>
        </p:txBody>
      </p:sp>
    </p:spTree>
    <p:extLst>
      <p:ext uri="{BB962C8B-B14F-4D97-AF65-F5344CB8AC3E}">
        <p14:creationId xmlns:p14="http://schemas.microsoft.com/office/powerpoint/2010/main" xmlns="" val="2017033235"/>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sz="4000" dirty="0" smtClean="0"/>
              <a:t>Wykonały: Dominika </a:t>
            </a:r>
            <a:r>
              <a:rPr lang="pl-PL" sz="4000" smtClean="0"/>
              <a:t>Wąsik </a:t>
            </a:r>
            <a:r>
              <a:rPr lang="pl-PL" sz="4000" smtClean="0"/>
              <a:t/>
            </a:r>
            <a:br>
              <a:rPr lang="pl-PL" sz="4000" smtClean="0"/>
            </a:br>
            <a:r>
              <a:rPr lang="pl-PL" sz="4000" smtClean="0"/>
              <a:t>i </a:t>
            </a:r>
            <a:r>
              <a:rPr lang="pl-PL" sz="4000" dirty="0" smtClean="0"/>
              <a:t>Patrycja Kondrat z kl. I b</a:t>
            </a:r>
            <a:endParaRPr lang="pl-PL" sz="4000" dirty="0"/>
          </a:p>
        </p:txBody>
      </p:sp>
    </p:spTree>
    <p:extLst>
      <p:ext uri="{BB962C8B-B14F-4D97-AF65-F5344CB8AC3E}">
        <p14:creationId xmlns:p14="http://schemas.microsoft.com/office/powerpoint/2010/main" xmlns="" val="2114232421"/>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Drogi rzymskie – system dróg wybudowany przez Rzymian o łącznej długości przekraczającej 70 tys. kilometrów. Drogi miały na celu głównie ułatwienie przemieszczania się legionów oraz kupców. Pozwalały również na szybsze przekazywanie informacji dzięki zorganizowanej wzdłuż dróg poczty państwowej (</a:t>
            </a:r>
            <a:r>
              <a:rPr lang="pl-PL" dirty="0" err="1"/>
              <a:t>cursus</a:t>
            </a:r>
            <a:r>
              <a:rPr lang="pl-PL" dirty="0"/>
              <a:t> </a:t>
            </a:r>
            <a:r>
              <a:rPr lang="pl-PL" dirty="0" err="1"/>
              <a:t>publicus</a:t>
            </a:r>
            <a:r>
              <a:rPr lang="pl-PL" dirty="0"/>
              <a:t>). Drogi rzymskie należą do najważniejszych osiągnięć inżynierskich Rzymu. Liczne odcinki rzymskich dróg przetrwały do dzisiaj.</a:t>
            </a:r>
          </a:p>
          <a:p>
            <a:endParaRPr lang="pl-PL" dirty="0"/>
          </a:p>
        </p:txBody>
      </p:sp>
      <p:sp>
        <p:nvSpPr>
          <p:cNvPr id="3" name="Tytuł 2"/>
          <p:cNvSpPr>
            <a:spLocks noGrp="1"/>
          </p:cNvSpPr>
          <p:nvPr>
            <p:ph type="title"/>
          </p:nvPr>
        </p:nvSpPr>
        <p:spPr/>
        <p:txBody>
          <a:bodyPr/>
          <a:lstStyle/>
          <a:p>
            <a:r>
              <a:rPr lang="pl-PL" dirty="0" smtClean="0"/>
              <a:t>Drogi Rzymskie </a:t>
            </a:r>
            <a:endParaRPr lang="pl-PL" dirty="0"/>
          </a:p>
        </p:txBody>
      </p:sp>
    </p:spTree>
    <p:extLst>
      <p:ext uri="{BB962C8B-B14F-4D97-AF65-F5344CB8AC3E}">
        <p14:creationId xmlns:p14="http://schemas.microsoft.com/office/powerpoint/2010/main" xmlns="" val="2672065989"/>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88490" y="116632"/>
            <a:ext cx="8131982" cy="1728192"/>
          </a:xfrm>
        </p:spPr>
        <p:txBody>
          <a:bodyPr/>
          <a:lstStyle/>
          <a:p>
            <a:r>
              <a:rPr lang="pl-PL" dirty="0"/>
              <a:t>Wszystkie drogi prowadzą do Rzymu…</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08194" y="4581128"/>
            <a:ext cx="2694666" cy="20667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0471" y="2084734"/>
            <a:ext cx="3384376" cy="1951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descr="C:\Users\Dominika\Desktop\imag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743" y="4581128"/>
            <a:ext cx="2619375" cy="1743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1866948"/>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Cyfry Rzymskie</a:t>
            </a:r>
            <a:endParaRPr lang="pl-PL" dirty="0"/>
          </a:p>
        </p:txBody>
      </p:sp>
      <p:sp>
        <p:nvSpPr>
          <p:cNvPr id="7" name="Symbol zastępczy zawartości 6"/>
          <p:cNvSpPr>
            <a:spLocks noGrp="1"/>
          </p:cNvSpPr>
          <p:nvPr>
            <p:ph idx="1"/>
          </p:nvPr>
        </p:nvSpPr>
        <p:spPr/>
        <p:txBody>
          <a:bodyPr>
            <a:normAutofit/>
          </a:bodyPr>
          <a:lstStyle/>
          <a:p>
            <a:r>
              <a:rPr lang="pl-PL" dirty="0">
                <a:solidFill>
                  <a:srgbClr val="000000"/>
                </a:solidFill>
                <a:latin typeface="Times New Roman"/>
              </a:rPr>
              <a:t>Cyfry rzymskie pochodzą od starożytnych Rzymian, którzy przejęli je od Etrusków i zmienili. Cyfr rzymskich używa się czasami do oznaczania miesięcy, wieków, godzin na cyferblatach zegarów np.: dwudziesty wiek to XX, grudzień to XII, III to godzina trzecia. Aby łatwiej zapamiętać cyfry rzymskie warto zauważyć, że cyfra V (5) jest jak gdyby górną połową cyfry X (10). Podobnie rzecz ma się z cyframi L i C: L (50) to dolna połowa cyfry C (100</a:t>
            </a:r>
            <a:r>
              <a:rPr lang="pl-PL" dirty="0" smtClean="0">
                <a:solidFill>
                  <a:srgbClr val="000000"/>
                </a:solidFill>
                <a:latin typeface="Times New Roman"/>
              </a:rPr>
              <a:t>).</a:t>
            </a:r>
            <a:r>
              <a:rPr lang="pl-PL" dirty="0"/>
              <a:t/>
            </a:r>
            <a:br>
              <a:rPr lang="pl-PL" dirty="0"/>
            </a:br>
            <a:endParaRPr lang="pl-PL" dirty="0"/>
          </a:p>
        </p:txBody>
      </p:sp>
      <p:pic>
        <p:nvPicPr>
          <p:cNvPr id="2052" name="Picture 4" descr="C:\Users\Dominika\Desktop\images (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5391357"/>
            <a:ext cx="4922494" cy="9601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1120915"/>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Akwedukty</a:t>
            </a:r>
            <a:br>
              <a:rPr lang="pl-PL" dirty="0"/>
            </a:br>
            <a:endParaRPr lang="pl-PL" dirty="0"/>
          </a:p>
        </p:txBody>
      </p:sp>
      <p:sp>
        <p:nvSpPr>
          <p:cNvPr id="4" name="Symbol zastępczy zawartości 3"/>
          <p:cNvSpPr>
            <a:spLocks noGrp="1"/>
          </p:cNvSpPr>
          <p:nvPr>
            <p:ph idx="1"/>
          </p:nvPr>
        </p:nvSpPr>
        <p:spPr>
          <a:xfrm>
            <a:off x="699247" y="2248347"/>
            <a:ext cx="7905201" cy="3340893"/>
          </a:xfrm>
        </p:spPr>
        <p:txBody>
          <a:bodyPr/>
          <a:lstStyle/>
          <a:p>
            <a:r>
              <a:rPr lang="pl-PL" dirty="0"/>
              <a:t>Akwedukt (łac. </a:t>
            </a:r>
            <a:r>
              <a:rPr lang="pl-PL" dirty="0" err="1"/>
              <a:t>aquae</a:t>
            </a:r>
            <a:r>
              <a:rPr lang="pl-PL" dirty="0"/>
              <a:t> </a:t>
            </a:r>
            <a:r>
              <a:rPr lang="pl-PL" dirty="0" err="1"/>
              <a:t>ductus</a:t>
            </a:r>
            <a:r>
              <a:rPr lang="pl-PL" dirty="0"/>
              <a:t>, ciąg wodny) – kanał wodociągowy, rurociąg podziemny lub nadziemny, doprowadzający wodę z odległych źródeł na ogół do miast przy wykorzystaniu siły ciążenia ziemskiego. Może być umieszczony na arkadach przeprowadzonych nad rzekami lub nierównościami terenu. Akweduktem nazywany jest również most kanału wodnego.</a:t>
            </a:r>
          </a:p>
        </p:txBody>
      </p:sp>
      <p:pic>
        <p:nvPicPr>
          <p:cNvPr id="3075" name="Picture 3" descr="C:\Users\Dominika\Desktop\images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52120" y="4941168"/>
            <a:ext cx="2686050" cy="17049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Dominika\Desktop\images (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5312782"/>
            <a:ext cx="3362325" cy="1362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5313863"/>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Łuki triumfalne</a:t>
            </a:r>
          </a:p>
        </p:txBody>
      </p:sp>
      <p:pic>
        <p:nvPicPr>
          <p:cNvPr id="4098" name="Picture 2" descr="C:\Users\Dominika\Desktop\images (4).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88224" y="4437112"/>
            <a:ext cx="2276475" cy="20097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ostokąt 3"/>
          <p:cNvSpPr/>
          <p:nvPr/>
        </p:nvSpPr>
        <p:spPr>
          <a:xfrm>
            <a:off x="467544" y="2420886"/>
            <a:ext cx="5832648" cy="3139321"/>
          </a:xfrm>
          <a:prstGeom prst="rect">
            <a:avLst/>
          </a:prstGeom>
        </p:spPr>
        <p:txBody>
          <a:bodyPr wrap="square">
            <a:spAutoFit/>
          </a:bodyPr>
          <a:lstStyle/>
          <a:p>
            <a:r>
              <a:rPr lang="pl-PL" dirty="0" smtClean="0"/>
              <a:t>W architekturze łuk triumfalny – budowla w kształcie monumentalnej, wolno stojącej bramy stawiana dla upamiętnienia ważnej osoby lub uczczenia ważnego wydarzenia, zwykle zwycięstwa militarnego. Przejście pod łukiem triumfalnym autora lub autorów zwycięstwa było punktem kulminacyjnym pochodu triumfalnego. Pierwsze łuki triumfalne powstawały w starożytnym Rzymie (prekursorem były ozdobne bramy budowane przez Etrusków[1]), później ten typ budowli był wznoszony w innych krajach i epokach historycznych.</a:t>
            </a:r>
            <a:endParaRPr lang="pl-PL" dirty="0"/>
          </a:p>
        </p:txBody>
      </p:sp>
    </p:spTree>
    <p:extLst>
      <p:ext uri="{BB962C8B-B14F-4D97-AF65-F5344CB8AC3E}">
        <p14:creationId xmlns:p14="http://schemas.microsoft.com/office/powerpoint/2010/main" xmlns="" val="299241118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b="1" i="1" dirty="0"/>
              <a:t>Termy (starożytne łaźnie </a:t>
            </a:r>
            <a:r>
              <a:rPr lang="pl-PL" b="1" i="1" dirty="0" smtClean="0"/>
              <a:t>publiczne)</a:t>
            </a:r>
            <a:endParaRPr lang="pl-PL" dirty="0"/>
          </a:p>
        </p:txBody>
      </p:sp>
      <p:pic>
        <p:nvPicPr>
          <p:cNvPr id="5122" name="Picture 2" descr="C:\Users\Dominika\Desktop\Baths 1 .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3019163"/>
            <a:ext cx="4302079" cy="170060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ostokąt 3"/>
          <p:cNvSpPr/>
          <p:nvPr/>
        </p:nvSpPr>
        <p:spPr>
          <a:xfrm>
            <a:off x="1746789" y="4941168"/>
            <a:ext cx="6624736" cy="1200329"/>
          </a:xfrm>
          <a:prstGeom prst="rect">
            <a:avLst/>
          </a:prstGeom>
        </p:spPr>
        <p:txBody>
          <a:bodyPr wrap="square">
            <a:spAutoFit/>
          </a:bodyPr>
          <a:lstStyle/>
          <a:p>
            <a:r>
              <a:rPr lang="pl-PL" b="1" dirty="0">
                <a:solidFill>
                  <a:schemeClr val="tx1">
                    <a:lumMod val="95000"/>
                    <a:lumOff val="5000"/>
                  </a:schemeClr>
                </a:solidFill>
              </a:rPr>
              <a:t>Termy</a:t>
            </a:r>
            <a:r>
              <a:rPr lang="pl-PL" dirty="0">
                <a:solidFill>
                  <a:schemeClr val="tx1">
                    <a:lumMod val="95000"/>
                    <a:lumOff val="5000"/>
                  </a:schemeClr>
                </a:solidFill>
              </a:rPr>
              <a:t> – w </a:t>
            </a:r>
            <a:r>
              <a:rPr lang="pl-PL" dirty="0" smtClean="0">
                <a:solidFill>
                  <a:schemeClr val="tx1">
                    <a:lumMod val="95000"/>
                    <a:lumOff val="5000"/>
                  </a:schemeClr>
                </a:solidFill>
              </a:rPr>
              <a:t>starożytnym Rzymie</a:t>
            </a:r>
            <a:r>
              <a:rPr lang="pl-PL" dirty="0">
                <a:solidFill>
                  <a:schemeClr val="tx1">
                    <a:lumMod val="95000"/>
                    <a:lumOff val="5000"/>
                  </a:schemeClr>
                </a:solidFill>
              </a:rPr>
              <a:t> łaźnie publiczne, kompleks obiektów ulokowanych na rozległym terenie, dostępnych dla wszystkich o określonych godzinach. Wejście do nich było bezpłatne.</a:t>
            </a:r>
          </a:p>
        </p:txBody>
      </p:sp>
      <p:pic>
        <p:nvPicPr>
          <p:cNvPr id="5123" name="Picture 3" descr="C:\Users\Dominika\Desktop\712px-Roman_Baths_in_Bath_Spa,_England_-_July_2006_edit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2204863"/>
            <a:ext cx="3871666" cy="1628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2018235"/>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err="1"/>
              <a:t>Limes</a:t>
            </a:r>
            <a:r>
              <a:rPr lang="pl-PL" dirty="0"/>
              <a:t> (łac. droga, droga  graniczna, w późniejszym okresie także granica) – w literaturze współczesnej oznacza systemy rzymskich umocnień granicznych </a:t>
            </a:r>
            <a:r>
              <a:rPr lang="pl-PL" dirty="0" smtClean="0"/>
              <a:t>na </a:t>
            </a:r>
            <a:r>
              <a:rPr lang="pl-PL" dirty="0"/>
              <a:t>krańcach imperium szczególnie </a:t>
            </a:r>
            <a:endParaRPr lang="pl-PL" dirty="0" smtClean="0"/>
          </a:p>
          <a:p>
            <a:endParaRPr lang="pl-PL" dirty="0"/>
          </a:p>
        </p:txBody>
      </p:sp>
      <p:sp>
        <p:nvSpPr>
          <p:cNvPr id="3" name="Tytuł 2"/>
          <p:cNvSpPr>
            <a:spLocks noGrp="1"/>
          </p:cNvSpPr>
          <p:nvPr>
            <p:ph type="title"/>
          </p:nvPr>
        </p:nvSpPr>
        <p:spPr/>
        <p:txBody>
          <a:bodyPr/>
          <a:lstStyle/>
          <a:p>
            <a:r>
              <a:rPr lang="pl-PL" sz="4800" dirty="0" err="1"/>
              <a:t>Limes</a:t>
            </a:r>
            <a:r>
              <a:rPr lang="pl-PL" sz="4800" dirty="0"/>
              <a:t> (linie umocnień długie na setki kilometrów)</a:t>
            </a:r>
          </a:p>
        </p:txBody>
      </p:sp>
      <p:pic>
        <p:nvPicPr>
          <p:cNvPr id="6146" name="Picture 2" descr="C:\Users\Dominika\Desktop\459102_20060417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3933056"/>
            <a:ext cx="3657600" cy="2438400"/>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Dominika\Desktop\lim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1560" y="3951151"/>
            <a:ext cx="3154672" cy="21551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7681855"/>
      </p:ext>
    </p:extLst>
  </p:cSld>
  <p:clrMapOvr>
    <a:masterClrMapping/>
  </p:clrMapOvr>
  <mc:AlternateContent xmlns:mc="http://schemas.openxmlformats.org/markup-compatibility/2006">
    <mc:Choice xmlns:p14="http://schemas.microsoft.com/office/powerpoint/2010/main" xmlns="" Requires="p14">
      <p:transition spd="slow" p14:dur="5250">
        <p:pull/>
      </p:transition>
    </mc:Choice>
    <mc:Fallback>
      <p:transition spd="slow">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99247" y="2248347"/>
            <a:ext cx="8049217" cy="2764829"/>
          </a:xfrm>
        </p:spPr>
        <p:txBody>
          <a:bodyPr>
            <a:normAutofit/>
          </a:bodyPr>
          <a:lstStyle/>
          <a:p>
            <a:r>
              <a:rPr lang="pl-PL" dirty="0"/>
              <a:t>Od prapoczątków w starożytnym Rzymie istniała medycyna; początkowo ludowa – było nią ziołolecznictwo. Wierzono </a:t>
            </a:r>
            <a:r>
              <a:rPr lang="pl-PL" dirty="0" err="1" smtClean="0"/>
              <a:t>także,że</a:t>
            </a:r>
            <a:r>
              <a:rPr lang="pl-PL" dirty="0" smtClean="0"/>
              <a:t> </a:t>
            </a:r>
            <a:r>
              <a:rPr lang="pl-PL" dirty="0"/>
              <a:t>magia i zaklęcia mają moc uzdrowicielską, lecz wraz z upływem czasu i postępem cywilizacyjnym zaczął rozwijać się kult bogów. ok. III p . n .e kult </a:t>
            </a:r>
            <a:r>
              <a:rPr lang="pl-PL" dirty="0" err="1" smtClean="0"/>
              <a:t>Apolina</a:t>
            </a:r>
            <a:r>
              <a:rPr lang="pl-PL" dirty="0" smtClean="0"/>
              <a:t> </a:t>
            </a:r>
            <a:r>
              <a:rPr lang="pl-PL" dirty="0"/>
              <a:t>i Asklepiosa (Eskulapa) był wielce powszechny. </a:t>
            </a:r>
          </a:p>
        </p:txBody>
      </p:sp>
      <p:sp>
        <p:nvSpPr>
          <p:cNvPr id="3" name="Tytuł 2"/>
          <p:cNvSpPr>
            <a:spLocks noGrp="1"/>
          </p:cNvSpPr>
          <p:nvPr>
            <p:ph type="title"/>
          </p:nvPr>
        </p:nvSpPr>
        <p:spPr/>
        <p:txBody>
          <a:bodyPr/>
          <a:lstStyle/>
          <a:p>
            <a:r>
              <a:rPr lang="pl-PL" dirty="0" smtClean="0"/>
              <a:t>Medycyna Rzymska</a:t>
            </a:r>
            <a:endParaRPr lang="pl-PL" dirty="0"/>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92480" y="4653136"/>
            <a:ext cx="1651520" cy="2204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614964"/>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Twarda opraw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150</TotalTime>
  <Words>322</Words>
  <Application>Microsoft Office PowerPoint</Application>
  <PresentationFormat>Pokaz na ekranie (4:3)</PresentationFormat>
  <Paragraphs>18</Paragraphs>
  <Slides>10</Slides>
  <Notes>1</Notes>
  <HiddenSlides>0</HiddenSlides>
  <MMClips>0</MMClips>
  <ScaleCrop>false</ScaleCrop>
  <HeadingPairs>
    <vt:vector size="4" baseType="variant">
      <vt:variant>
        <vt:lpstr>Motyw</vt:lpstr>
      </vt:variant>
      <vt:variant>
        <vt:i4>1</vt:i4>
      </vt:variant>
      <vt:variant>
        <vt:lpstr>Tytuły slajdów</vt:lpstr>
      </vt:variant>
      <vt:variant>
        <vt:i4>10</vt:i4>
      </vt:variant>
    </vt:vector>
  </HeadingPairs>
  <TitlesOfParts>
    <vt:vector size="11" baseType="lpstr">
      <vt:lpstr>Twarda oprawa</vt:lpstr>
      <vt:lpstr>OSIĄGNIĘCIA RZYMIAN</vt:lpstr>
      <vt:lpstr>Drogi Rzymskie </vt:lpstr>
      <vt:lpstr>Wszystkie drogi prowadzą do Rzymu…</vt:lpstr>
      <vt:lpstr>Cyfry Rzymskie</vt:lpstr>
      <vt:lpstr>Akwedukty </vt:lpstr>
      <vt:lpstr>Łuki triumfalne</vt:lpstr>
      <vt:lpstr>Termy (starożytne łaźnie publiczne)</vt:lpstr>
      <vt:lpstr>Limes (linie umocnień długie na setki kilometrów)</vt:lpstr>
      <vt:lpstr>Medycyna Rzymska</vt:lpstr>
      <vt:lpstr>Wykonały: Dominika Wąsik  i Patrycja Kondrat z kl. I 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OSIĄGNIĘCIA RZYMIAN</dc:title>
  <dc:creator>Dominika</dc:creator>
  <cp:lastModifiedBy>A</cp:lastModifiedBy>
  <cp:revision>12</cp:revision>
  <dcterms:created xsi:type="dcterms:W3CDTF">2014-02-24T17:47:47Z</dcterms:created>
  <dcterms:modified xsi:type="dcterms:W3CDTF">2014-03-11T20:17:06Z</dcterms:modified>
</cp:coreProperties>
</file>