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62" r:id="rId3"/>
    <p:sldId id="260" r:id="rId4"/>
    <p:sldId id="270" r:id="rId5"/>
    <p:sldId id="271" r:id="rId6"/>
    <p:sldId id="261" r:id="rId7"/>
    <p:sldId id="259" r:id="rId8"/>
    <p:sldId id="263" r:id="rId9"/>
    <p:sldId id="264" r:id="rId10"/>
    <p:sldId id="269" r:id="rId11"/>
    <p:sldId id="265" r:id="rId12"/>
    <p:sldId id="266" r:id="rId13"/>
    <p:sldId id="257" r:id="rId14"/>
    <p:sldId id="26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C6CD40-EE75-420C-85EF-4D942AA61C48}" type="datetimeFigureOut">
              <a:rPr lang="pl-PL" smtClean="0"/>
              <a:t>2014-03-19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5D4F468-B9F0-4DB5-82C4-8C389505D84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2147894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Ks. Ludwik Wielgosz-kontynuator moralności</a:t>
            </a:r>
            <a:endParaRPr lang="pl-PL" sz="60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2924944"/>
            <a:ext cx="1880468" cy="34905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3595464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Jedna z pamiętających te wydarzenia </a:t>
            </a:r>
            <a:r>
              <a:rPr lang="pl-PL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mieszkanek Goraja, p. Zofia Tabiszewska </a:t>
            </a:r>
            <a:r>
              <a:rPr lang="pl-PL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wspomina </a:t>
            </a:r>
            <a:r>
              <a:rPr lang="pl-PL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aresztowanie proboszcza:</a:t>
            </a:r>
            <a:r>
              <a:rPr lang="pl-PL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l-PL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727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611560" y="188640"/>
            <a:ext cx="8229600" cy="64807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pl-P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„…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było 25 marca 1941 roku… Sołtys sprowadzał wskazanych przez Niemców ludzi pod gminę. Szłam do kościoła, ksiądz wyszedł z plebanii przede mną, wszedł do kościoła… W kościele trwało nabożeństwo, a ludzie szmerają, że Niemcy przyszli po księdza… A ksiądz wyszedł na ambonę i powiedział kazanie . To był naprawdę Polak- patriota. Jak mówił kazanie to cały kościół płakał, i on płakał tak, że nie mógł mówić. Powiedział wtedy m.in. :„Nie wiem czy przeżyję, czy nie przeżyję, ale od swoich owieczek nie odejdę- chyba mnie zabiorą”. Jak zaśpiewał „Boże, coś Polskę” to cały kościół jęczał… Wychodzimy z kościoła, Niemcy stoją pod plebanią, porozmawiali z księdzem- umiał po niemiecku mówić, pozwolili mu  pójść na plebanię, po chwili wyszedł z plebanii i poprowadzili go Niemcy pod gminę i zabrali go… i nie wrócił…”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215530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Ksiądz Ludwik zgin</a:t>
            </a:r>
            <a:r>
              <a:rPr lang="pl-PL" sz="32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ą</a:t>
            </a:r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ł z nast</a:t>
            </a:r>
            <a:r>
              <a:rPr lang="pl-PL" sz="32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ę</a:t>
            </a:r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puj</a:t>
            </a:r>
            <a:r>
              <a:rPr lang="pl-PL" sz="32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ą</a:t>
            </a:r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cymi słowami na ustach:</a:t>
            </a:r>
            <a:b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„Gin</a:t>
            </a:r>
            <a:r>
              <a:rPr lang="pl-PL" sz="32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ę</a:t>
            </a:r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jak wielu innych Polaków, </a:t>
            </a:r>
            <a:b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ale ko</a:t>
            </a:r>
            <a:r>
              <a:rPr lang="pl-PL" sz="32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ś</a:t>
            </a:r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ciół i </a:t>
            </a:r>
            <a:b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ukochana nasza </a:t>
            </a:r>
            <a:r>
              <a:rPr lang="pl-PL" sz="3600" b="1" spc="0" dirty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</a:t>
            </a:r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jczyzna zwycię</a:t>
            </a:r>
            <a:r>
              <a:rPr lang="pl-PL" sz="32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ż</a:t>
            </a:r>
            <a:r>
              <a:rPr lang="pl-PL" sz="3600" b="1" spc="0" dirty="0" smtClean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y”</a:t>
            </a:r>
            <a:endParaRPr lang="pl-PL" sz="3600" b="1" spc="0" dirty="0">
              <a:ln w="5080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1916832"/>
            <a:ext cx="3528392" cy="259228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Tablica upamiętniaj</a:t>
            </a:r>
            <a:r>
              <a:rPr lang="pl-PL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ą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 księdza </a:t>
            </a:r>
            <a:r>
              <a:rPr 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udwika</a:t>
            </a:r>
            <a:endParaRPr lang="pl-PL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00808"/>
            <a:ext cx="2863627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3862406"/>
          </a:xfrm>
        </p:spPr>
        <p:txBody>
          <a:bodyPr>
            <a:normAutofit/>
          </a:bodyPr>
          <a:lstStyle/>
          <a:p>
            <a:r>
              <a:rPr lang="pl-PL" sz="9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KONIEC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Prezentacj</a:t>
            </a:r>
            <a:r>
              <a:rPr lang="pl-PL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ę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przygotowały:</a:t>
            </a:r>
            <a:b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-Ewelina Post </a:t>
            </a:r>
            <a:b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Małgorzata Kawalec</a:t>
            </a:r>
            <a:b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Magdalena Kapica</a:t>
            </a:r>
            <a:endParaRPr lang="pl-PL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	</a:t>
            </a:r>
            <a:r>
              <a:rPr lang="pl-PL" sz="7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Życiorys</a:t>
            </a:r>
            <a:endParaRPr lang="pl-PL" sz="72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8229600" cy="369095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Ludwik Wielgosz urodził się  22 sierpnia 1889 roku w  Koszycach.</a:t>
            </a:r>
          </a:p>
          <a:p>
            <a:pPr>
              <a:buClr>
                <a:schemeClr val="bg1"/>
              </a:buClr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Ludwik  był najstarszym synem z trojga dzieci Jana i Marceli ze Stasiłów.</a:t>
            </a:r>
          </a:p>
          <a:p>
            <a:pPr>
              <a:buClr>
                <a:schemeClr val="bg1"/>
              </a:buClr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pa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dzierniku 1912 roku przyj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 został do Wy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szego Seminarium w Przemy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lu.</a:t>
            </a:r>
          </a:p>
          <a:p>
            <a:pPr>
              <a:buClr>
                <a:schemeClr val="bg1"/>
              </a:buClr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wybuchu I wojny światowej został sanitariuszem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571472" y="3214686"/>
            <a:ext cx="8229600" cy="2571768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zako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ń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czeniu wojny powrócił do seminarium. </a:t>
            </a:r>
          </a:p>
          <a:p>
            <a:pPr>
              <a:buClr>
                <a:schemeClr val="bg1"/>
              </a:buClr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dniu 6 maja 1917 roku przyj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ą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ł świ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cenia kapła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ń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skie.</a:t>
            </a:r>
          </a:p>
          <a:p>
            <a:pPr>
              <a:buClr>
                <a:schemeClr val="bg1"/>
              </a:buClr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marca 1928 roku został proboszczem w Kościele pw. Św. Bartłomieja w Goraju.</a:t>
            </a:r>
          </a:p>
          <a:p>
            <a:pPr>
              <a:buClr>
                <a:schemeClr val="bg1"/>
              </a:buClr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14338" name="Picture 2" descr="http://photos.nasza-klasa.pl/2226552/1/other/265x200/da38a0024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4" y="311189"/>
            <a:ext cx="3672408" cy="27577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trzałka w prawo 4"/>
          <p:cNvSpPr/>
          <p:nvPr/>
        </p:nvSpPr>
        <p:spPr>
          <a:xfrm>
            <a:off x="2724612" y="1534468"/>
            <a:ext cx="178595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11560" y="928670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 Seminarium Duchowne w </a:t>
            </a: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rzemy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</a:t>
            </a:r>
            <a:endParaRPr lang="pl-P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4464496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Ksi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ą</a:t>
            </a: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 Wielgosz dbał o potrzeby parafii. Dzi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 jego staraniom:</a:t>
            </a:r>
          </a:p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gruntownie odnowiono wn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trze świ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ą</a:t>
            </a: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tyni</a:t>
            </a:r>
          </a:p>
          <a:p>
            <a:pPr algn="ctr"/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drestaurowano ołtarze </a:t>
            </a:r>
          </a:p>
          <a:p>
            <a:pPr algn="ctr"/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miejsce starych budynków gospodarskich wystawiono nowe murowane (ok. 1930 r.)</a:t>
            </a:r>
          </a:p>
          <a:p>
            <a:pPr algn="ctr"/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ojawił się ołtarz św. Józefa</a:t>
            </a:r>
            <a:endParaRPr lang="pl-PL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404664"/>
            <a:ext cx="3777753" cy="3218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556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7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Zainteresowania</a:t>
            </a:r>
            <a:endParaRPr lang="pl-PL" sz="72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229600" cy="2121024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 </a:t>
            </a:r>
            <a:r>
              <a:rPr lang="pl-P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Ksi</a:t>
            </a: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ą</a:t>
            </a:r>
            <a:r>
              <a:rPr lang="pl-P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 Wielgosz uwielbiał szybk</a:t>
            </a: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ą</a:t>
            </a:r>
            <a:r>
              <a:rPr lang="pl-P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jazd</a:t>
            </a: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konn</a:t>
            </a: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ą</a:t>
            </a:r>
            <a:r>
              <a:rPr lang="pl-P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Lubił tak</a:t>
            </a: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</a:t>
            </a:r>
            <a:r>
              <a:rPr lang="pl-P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grywa</a:t>
            </a:r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</a:t>
            </a:r>
            <a:r>
              <a:rPr lang="pl-P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karty.</a:t>
            </a:r>
            <a:endParaRPr lang="pl-PL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93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377534" y="116632"/>
            <a:ext cx="4068452" cy="6264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Oprócz spraw materialnych, ogromn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ą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ksiądz Wielgosz po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cał swoim parafianom. Jego takt oraz gorliwo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ść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doprowadziły do umocnienia si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parafii moralności i zaanga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owania w sprawy religijne poszczególnych mieszka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ń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ców wsi.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Owocn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ą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prac</a:t>
            </a:r>
            <a:r>
              <a:rPr lang="pl-P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księdza przerwała II wojna światowa.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132856"/>
            <a:ext cx="4392488" cy="3312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Dnia 25 marca 1941 roku w Świ</a:t>
            </a: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Zwiastowania  Pa</a:t>
            </a:r>
            <a:r>
              <a:rPr lang="pl-P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ń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skiego ksi</a:t>
            </a:r>
            <a:r>
              <a:rPr lang="pl-P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ą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 Ludwik tu</a:t>
            </a:r>
            <a:r>
              <a:rPr lang="pl-P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 Mszy </a:t>
            </a: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więtej został aresztowany przez hitlerowców, wtedy został pojmany do obozu w O</a:t>
            </a:r>
            <a:r>
              <a:rPr lang="pl-P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</a:t>
            </a:r>
            <a:r>
              <a:rPr lang="pl-P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cimiu, a nast</a:t>
            </a:r>
            <a:r>
              <a:rPr lang="pl-P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ę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pnie przewieziony do Dachau.</a:t>
            </a:r>
            <a:endParaRPr lang="pl-PL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Obóz koncentracyjny Auschwitz- Birkenau</a:t>
            </a:r>
            <a:endParaRPr lang="pl-P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https://encrypted-tbn3.gstatic.com/images?q=tbn:ANd9GcQbhiXowi8riOQLQpt0oSN0A8Ctx46MRNEeQJN2OvmFzTndtEx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429326" cy="43175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93204" y="26064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„Nigdy wi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ę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cej”- napis widniejący na jednej ze </a:t>
            </a:r>
            <a:r>
              <a:rPr 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ś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cian obozu w Dachau </a:t>
            </a:r>
            <a:endParaRPr lang="pl-P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49299"/>
            <a:ext cx="6264696" cy="46325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481</TotalTime>
  <Words>420</Words>
  <Application>Microsoft Office PowerPoint</Application>
  <PresentationFormat>Pokaz na ekranie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Kapitał</vt:lpstr>
      <vt:lpstr>Ks. Ludwik Wielgosz-kontynuator moralności</vt:lpstr>
      <vt:lpstr> Życiorys</vt:lpstr>
      <vt:lpstr>Prezentacja programu PowerPoint</vt:lpstr>
      <vt:lpstr>Prezentacja programu PowerPoint</vt:lpstr>
      <vt:lpstr>Zainteresowania</vt:lpstr>
      <vt:lpstr>Prezentacja programu PowerPoint</vt:lpstr>
      <vt:lpstr>Prezentacja programu PowerPoint</vt:lpstr>
      <vt:lpstr>Obóz koncentracyjny Auschwitz- Birkenau</vt:lpstr>
      <vt:lpstr>„Nigdy więcej”- napis widniejący na jednej ze ścian obozu w Dachau </vt:lpstr>
      <vt:lpstr>Jedna z pamiętających te wydarzenia mieszkanek Goraja, p. Zofia Tabiszewska wspomina aresztowanie proboszcza: </vt:lpstr>
      <vt:lpstr>Prezentacja programu PowerPoint</vt:lpstr>
      <vt:lpstr>Ksiądz Ludwik zginął z następującymi słowami na ustach: „Ginę jak wielu innych Polaków,  ale kościół i  ukochana nasza Ojczyzna zwycięży”</vt:lpstr>
      <vt:lpstr>Tablica upamiętniająca księdza Ludwika</vt:lpstr>
      <vt:lpstr>     KONIEC Prezentację przygotowały: -Ewelina Post  - Małgorzata Kawalec - Magdalena Kapica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Ks. Ludwik Wielgosz-kontynuator moralności</dc:title>
  <dc:creator>Admin</dc:creator>
  <cp:lastModifiedBy>Nauczyciel</cp:lastModifiedBy>
  <cp:revision>59</cp:revision>
  <dcterms:created xsi:type="dcterms:W3CDTF">2014-02-22T10:29:17Z</dcterms:created>
  <dcterms:modified xsi:type="dcterms:W3CDTF">2014-03-19T11:00:11Z</dcterms:modified>
</cp:coreProperties>
</file>