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6" r:id="rId9"/>
    <p:sldId id="262" r:id="rId10"/>
    <p:sldId id="264" r:id="rId11"/>
    <p:sldId id="265" r:id="rId12"/>
    <p:sldId id="263" r:id="rId13"/>
    <p:sldId id="267" r:id="rId14"/>
    <p:sldId id="269" r:id="rId15"/>
    <p:sldId id="270" r:id="rId16"/>
    <p:sldId id="271" r:id="rId17"/>
    <p:sldId id="272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2592-9C23-4E7C-A640-7CEE1C56EA8A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13F7-213F-49CF-8AB4-66BC1FF93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Nauczyciel\Desktop\Bronis&#322;aw%20Bida\Utw4.avi" TargetMode="External"/><Relationship Id="rId1" Type="http://schemas.openxmlformats.org/officeDocument/2006/relationships/video" Target="file:///C:\Users\Nauczyciel\Desktop\Bronis&#322;aw%20Bida\Utw1.avi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Nauczyciel\Desktop\Bronis&#322;aw%20Bida\Utw3.avi" TargetMode="External"/><Relationship Id="rId1" Type="http://schemas.openxmlformats.org/officeDocument/2006/relationships/video" Target="file:///C:\Users\Nauczyciel\Desktop\Bronis&#322;aw%20Bida\Utw2.avi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bilgoraj.pl/ps-23909-zmarl-bronislaw-bid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auczyciel\Desktop\Bronis&#322;aw%20Bida\Henryk%20Wieniawski%20-%20kujawiak.mp3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uczyciel\Desktop\Bronis&#322;aw%20Bida\old_polka_-_bronislaw_bida_region_lu-Wr5nAlpbrQo_fmt5.avi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uczyciel\Desktop\Bronis&#322;aw%20Bida\Festyn.avi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14282" y="214290"/>
            <a:ext cx="8686800" cy="1797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u="none" strike="noStrike" kern="1200" normalizeH="0" baseline="0" noProof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Bronisław Bida - roztoczański skrzypek, który kochał pszczoły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az 8" descr="br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3116"/>
            <a:ext cx="4840304" cy="362470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ronisław Bida\DSC_5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2"/>
            <a:ext cx="3214710" cy="3881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2844" y="2071678"/>
            <a:ext cx="5000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Złote Basy (2008) podczas XV Konkursu Kapel i Śpiewaków </a:t>
            </a:r>
            <a:r>
              <a:rPr lang="pl-PL" sz="3200" b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Ludowych Regionów </a:t>
            </a:r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Nadwiślańskich  „</a:t>
            </a:r>
            <a:r>
              <a:rPr lang="pl-PL" sz="32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Powiślaki</a:t>
            </a:r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” </a:t>
            </a:r>
            <a:b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w Maciejowicach. </a:t>
            </a:r>
            <a:endParaRPr lang="pl-PL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57158" y="214311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Nagroda im. Józefa Góry przyznana przez Muzeum Regionalne w Janowie Lubelskim podczas „Przeglądu Kapel</a:t>
            </a:r>
            <a:b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i Śpiewaków Ludowych” </a:t>
            </a:r>
            <a:b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w Momotach Górnych</a:t>
            </a:r>
            <a:b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w 2008 r.</a:t>
            </a:r>
            <a:endParaRPr lang="pl-PL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F:\Bronisław Bida\DSC_5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443178" cy="514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85720" y="571480"/>
            <a:ext cx="4643470" cy="578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417638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55" name="AutoShape 7" descr="data:image/jpeg;base64,/9j/4AAQSkZJRgABAQAAAQABAAD/2wCEAAkGBhQSERUUExQUFRQUGBgXFxgXGBcbGBUYFxoYGBUXGBgdGyYfGBwjGRgUHy8gJCgpLCwsFx4xNTAqNScrLCkBCQoKDgwOGg8PGiwkHyQsLywsLCosLSwvLCksLCwsLCwsLCksKSwsLCwsLCwsKSwsKSwsLCksLCksLCwsLywsLP/AABEIAMEBBgMBIgACEQEDEQH/xAAcAAAABwEBAAAAAAAAAAAAAAAAAgMEBQYHAQj/xABLEAACAQIEAgcEBwUECAUFAAABAhEAAwQSITEFQQYTIlFhcYEykaGxBxQjQlJywTNigtHwNDXh8SRDc5KisrPCFRZTY3QXg6PD0v/EABoBAAIDAQEAAAAAAAAAAAAAAAEDAAIEBQb/xAA3EQACAQIDAwwBAQgDAAAAAAAAAQIDEQQhMRJBUQUTMmFxgZGhscHR8CJCFCMzNHKy4fEGRIL/2gAMAwEAAhEDEQA/ANaJoVyjCmgOV2hQoEBSGPP2T/lNJcR4vasAG62WTAABYk9wCgmofivSF8vYtqtpgAbl5ipGYwIUeOmpHlS51Yw1ZeNOUtETvDjNpPET8TRMRxeyhIe7bUjcZhI9N58N6pxxzB+1eu3rayALByokDszBBc6z7ROlLYTBPk+zS2qMRIIXMNCSWaVE84121JrHLGJZRQ9YfiywjpCC0JZxDEiR9mFzDwzsD7wK4nHHdGZLOqmCHu29O+cmYj3VBjiSBRN26V0UIrN1k5hlKkLmZdJEMdu4wT33kSHvXWlkR0ttNoEEjMBEjQBgRJjYgClPFVH9+S3MRRNnEYoID/o2duR63KsakFgdfhSlrG3oGcWFadQGdhGkFdByM+WtQVg/a52t3VOXW5mPV3Mq69dr7SEEGdcpPcVpf6sBbX7EjtqQvWg5ZBynDtO3cvZlS4idKqsRU4+hHSjwJa7cbNbNxQMslmQ5kBIG50YbcxzqUDVWLmJhngXUKvMAgoVcEF0J0gsZI3VpMATMrwbGF1gkNABDgQGDawRyYaSP3hWqjXcpbMhNSlZXRIk0A1crtaxFgCunSuUKgLEfwtdb2u90/pFSOaqPfwGMF/FNh2uZGy3kl2K9ZZJLYYIzQou/ZSQBAzCYMU8xfCcSDh7lp8Rnd7gvI1+4VtLfVijFC5Q9Q2UZdQdd9CAgtFroVTbnCMW+EulnxAxNpQlsJfuqL/1dieshbgUG+oAMxEg6HWn3DsJiuvPXm4ban6wmW4wE3FynCEBgHW2wLDMCDK97VAWJ/ErKMNPZPwFNeA8Tt37Ia02ZVm2TDCGSA4hgDodKrfHhi7nXlVxKFrdpsLlfKlo5R1yYlVfKTmzZs2YFYCmd2eB4RjFtuMOLtq99YxF0F2+we1cW4bQy5irMbhtmSuZYJJjQzeGxfpol+8FUsxgKCSYJ0Ak6DU+lUYYbGi1bbPjSWu4frLYVlKqpP1ntNfuMQVI0QqsgZRvTyxg8WuIfO+I6u25NsBXuLdsdVCozG/lz5tSTb6zMNGINQFi08PxyXraXbZzJcAZDBEqdQYIBHrTHgnFLdywzo0qj3FY5WBDIxzjKRJjwFQHQm1isPYtriLF9ilm0iBCAqgFVZGtFwBcBljc7WZNiPYpLgfDsQjZlF9Ixt685zHqrmHbMcqoGh3Y5Y0zA6yBuA2LjgMcl60l22cyXFDoYIlSJBg6jlS4NZ/gsBjFwtu1kxSMuDtJY6tsgtYlM4udeAwBUnqiC2ZMobmdZzB28SuJLP172CSyqG1W6qQ3ZkH6s3ayKTo0EiCuWEsTuMbVPzr+pomC4il03AjSbTm2+jDK4AYrqBOjAyNNapnFr1+9ir9u22KV2sWLlhc+VcPecXtXytAgqsg5wcrDXSrB0cs3Fu4vrEdc98MrFYFwdTZtll12zW39I76gbE4aFChUAFoChTbHY1bdp7hZQEUsSdhA0mNY221phY7j+JW7IBuMFn2R95z3KNydtu+qhxfpWzkBXNuNGtIQbrE97j2IB2HvqIu3rl9s1y5lV9MzaMw5jutqY2WNBrzpC3iI1tqqW9QGcEqW19n0GbXea5tXEuWUckbYUVHNji1imQnKRhkYQOsgkxqzAnblpr4120eyrIl5isnNdJNtVky2pJkjbQfpTW27Eqyq083uyRkHsgDlJM/pSnUnQXbhC3CSArDLCnbLEgSBvpWJ5mgeNxOIa2VlpASxDkhjJd8wg77CD50vZuAvAtZtPtDfZkd2PPQQw7lb00FNsOrqwy20Cn2TcXLp+I6d/Len+MtrZVTiXADaKHyspMTOgDZTodNBI1qRV3ZAbW8d3VvA9Y79SIUQMnV6mFOsQSeemsd1OwwtntXLvaYZ8pLJJ9lisHJpl1WPnVXv9LMKoChbt3JsAx6szuIeYG+kH3E0zudOcR/qlWyO5FA9TpE6bxW+jyfXqZ2t2mSpiaccrluwmHtLeMI0tDFlRzau5pDCNVzb79+hMml7htopD4dgitpb6skMJ0e0snKQZ0EHnWd/+P32Jm5c7RkwxAJ8hAoW79w+PnW6HJDfSl5f5M8saty8zRZw/VmLrBHY3JUkrbZSHbdTkkbodPbgAg0/4PhmRzJBlIzLADQ0rmA9lgrDUSGknlFUDhnE3U7we8aVZujeKy3kGysCuUbHQZPIjKB5HwFGXJkqVpxd7dxRYxS/FrUuFChQoBBQoUBUANOGmQ/8AtG/SndR/A7ma2x/9x45aaVI0FoQ5QoUKhBDiA+yf8ppayOyPIfKm/EWAtPPdFORQIA0KFcqEOmm2B/Zp+UUvcOh8j8qRwIi1b8EX5CoQWoV2uVAka3Cra4kXgp6252WbM5lUU5RlLZREmIHM95mRpG8O3b/i/wCWlzQIcoUKFEBEtxB20C5ZETO01A8SwGW3ccz2RmbnmC9oj1j41Kpw7EFmBCBPuydfIwT46+VFxuBcqVaWDDLGhOpg+Yg+NB3aGrJlGN3tAsge4YJUzktr2uyd9dx611LsPB+1dTBQRkSRmYjkBGUDcx60MThYZ7QOVAx61zuSxBGo7538QKKmK7BCSluAWYiTqS7bmV2UE76muVKLvY6CeVx0bU5zeIA9prSmN2GRB+LcGNJoYnFWrEMgA07QbVi3cvOB3+NQWJ4/HZsksQSesPeZkgHfz+FMJJJa40k7kn9a6uE5KlV/KpkvP/Bhr4xQyjmySx3Su9dRrYYi23tSBmPgCPZHx0Emojr2J++/ISSdO7XYeFFu8UsroAXPcon47UReJ3m/ZoqDx1Nd6lhqNHKPyzmzqVKmbH+Hwzz7MU8GAZu+olLN8nW6RPIQPhUlg+DXnDHNfYJ7RgrHvAp7q0qa/N27bL3FqnOWmfYOl4Qd4Jp5h7BG6wPEUTBYC6DlDAHue4C3nlUE1MYS08lWdWIIGVBm38SQB61nlyhhIfrXdcZ+y15fpG9hLebXQ1IYTEdS4f8AAwPpzHuo2JwhJRcqW8xAi6QCZIVNCViTOxp0lhhooHPQpcbUaZRCkNsTv66Vlq8rYZqyTfcXjgK182i5dYO8e8UM47x76qL4eFhrVxyCdeoeSNNAQyjmY3HfQtYFQdbNySP/AEnECNZIzyfCuGsXDgdB0GW/MO+uM4Gvdr7qqL4IaRau9+tq6dJ7gJDeB+FObfDgMpCNrBEqwjQ7wDz086YsRBlHSkh/wHEKtqHZQ0kkEgRPrUkuNtnZ0/3h/OobFcNAUu5tJbHts5gDuOYiImBy38qp3HOm2FwoyWsmJczqhhF1GjtlknTkPdTU8siljSxi0/EvvH8/GiXuIW09u4i/mZR8zXnjivTa/eOmS2vdbBHvaZPvqHOOY7mT4/51YFj0Xj+k+EKMv1mxJgQLizuPGny8cw52v2T/APcT+deYrlw7/rS68VddKliHp63jLbey6HydT8jRzdX8S+8V5kTjbd3x/wAKkcJ0uvIZR2HhmMfKpYB6Fv4pApll2OkiTptE03wWOti2gLgQqjXfQAa1k/DfpFvAjOqP6LPvGWr/ANFeMWsWhysQ66ujDtAHYjUSJkTH+NXcORYfr9v8a++u/XE/EvvptfwQ013IG22/jrSn1AEb/D/GhdhCXscgdO0IGaddpAiaW+up+NT/ABD+dJPw2Yltv3d9POiHhI7x7qF2QcpikIkMv+8P50KY4LhKZAQBB19kGJoUbsFiRpHFLKHvifdTTpBxxMJYa8+uWAqjd2OiqO6e/kATVBb6Ur7A/Y2QCCIlydfGf0rVCjKauispqOpJ9K8D2UuMQtsqxeNCzo4Kg89gseQFUTi/EjeP4ba7Cd/Fu87VK9Iel5xWHtWuqysjltGkNIIAGgjcmqy9idbrqANlmAP1JplDDRhLbks/QlSs5RUVoEXGcrSz4nYfzoLw57h7ZZj3AGP90U7s8QwtsAs5Yj7qDTyLb+6POiW+mptsTYXq1J2FtJP8TZj+lOqYqSVoK/a7L5YuFKLzb8M2SGF6NkLJyqdOy05yDzCASfnU1h+FW1K/ZXWP3szKqTG+UrmjzFVM9PXUnJaUTvmZm/4ZC/CmlzpzijoLmQdy6D0HKubVniKnSqJLgr/fM1xVKOkG+377GhthnSSCtpSdSltGM8p2AjxE0dltK3bvIwjUtc7Q05HUd2igedZPf41ef2rjn1NNi7Hdj76z/s1L9Tb8F8jeeqbkl5/BrB4/greZTcQoRtkJaRz7dxhv4elIYnp1hCmX7VoJiHZRqNZVIB91ZcLdObWGqyp0Y/p8X8WBerL9Xgvm5eb30ipAW2hVV5ADXuLE7nQakcqa/wD1GuzI6xjrq7mdTJ2iNaq64XSnWGwE1dThHSC8L+oOZk9ZPxt6WJhPpCugZQgAEQJYjTwJg0qn0mYkezlE8gSAfQaEelRi8HJOUCZ5CpLhX0eYm8xAAtiJLXCVMcuzBOx7qjqvcl4L4KczBat+L+Qt7pzfzZmS3m3krsd+7+poz9P7re0iMSQZIJ1Gx1nbWrThvopw9sZsTiHaInLCL5ZmzE/CrLgeg2AtCRh0aBM3Cz+M9ox8KYp1OrwXwLlClwfi/ky7/wA/OdDatsNdAogTI225mq7xnE2nKm1b6swc4BJUmdIkmNJnltVi+lHhos45gqhUdUdFUAKBlCsABoO0re+qXceKu5tqzt4IpzaTuvVgFFLUmbvdTq3wi6y5sj5TzCmKWXEGxGlJ9bPeafpwsjdGJ8aWVWG1v3/5UNpFtl8COS052U04t8PvHYD31KYe05/d8h/OlRw26wJzMANuU+6ptImxIjhwy+usL/vKD8SK0X6Hrlw4pwwYAWWmdvaSPjWf3OFOgJK5tDvSfRzi1/D30fDFhcnRVk55+4VHtA7RRUrlZwa1PTWKGqfnHyNOKbsxPVyIJIJHccpkeMHSnIqABFcrprhqEEcL7C+VcruH9hfIUKhDDul3T1sdlHUlUQ5lAbc/iJjXTT31AHGXY+6o8pPxpdyUA+6ORIEe+mty9qQYK96aj4GrftVS1o5Df2aH6sxC/fbcu5HgYHwqOuXOfxOtPrzRb2UidDlYN6zTTqQV8aW6kn0mX5qK6KCWxRis70bDpyNLOkcqFwWGwSu5aXyUZMPNVuXURuEnalUsU6NqNOdH+rxuyjwqty2zY5aw/lUlhcFJ12+dRao0wGE9xEU+wGIcNDCYoNFkyRTh4kD0+AP86kcHggBG/jTC65RAT95jPhKnlTTD8VcHQH3aVVFmX3ohgT9aDDTIpnyOkVZHxeS9dgSYCqJ3bshR5c/IGoT6Ocbn6yfagH4n+dS6a4u5+5r6kZR7hm99aIaGSp0mHsKcxZzmKnQmdW2Zo2A5KOQB7zSy4n7KO/sD1bIPnSV08qaWrhi2PxPPoMz/AKLTBRXfprwoOHsXwO0txrZP7rqWAP8AEh95rHVtyda9McRwNvEWHtXVDo4AIPeSMpBGoIaCCNjWSWOjuGs4p8l8lbbME6xIAIMAsw0Ma6wOR02qkpKObGQg55I70V6HKqi7fEv91Dsv5hzbXblHftb1y5YOnd4f1pTTr8oE5fAqZB+FcvYj0pTlcfGlZ2Y2xuGSdAKRtYBW+6KcmzzNN7/FFsiTuff5RSbmjZF7XDROwqQXhUDbSoSx0oAPbEA/iEVYOG9IrbDLvoec+u1EisFHBcwIgba1fuG8NtWlXq7dtDlElEVTsJ1ABql4TpFbVhbgElRpPhO3PeavWEvh0VhzANOpsy4jVHbvtJ5n5GlgaRue0v8AF8qVppmOzRLx7J8j8qNRLx7J8j8qjIFs+yPIfKhXbY0HkKFQCKjd4FgtCMJZ0BGi5Y58tzppPjSPE+g2AdJ+rIrdnRS40ZgGMAxpO9Sz4QmZiPCN/Aeo3pc2yFaToIAk/vA9+8Cr7K4F7szD6R+i9mxhrDWbQSbhV2E9rsqVmT4PVAvKAfKt46Y4MXuF3JibZDqfFW+MhmHrWGYi3Da0mStY0084nUt7GnJtTrR8Lb0Bo7aUq4zZERZpxZw/OizTrDkeR8Ko2XsJDDk7DX5Ui/AySDmPjpM+lTWGtztpFO+rIGqE+lGMrAcL6kHd4OojKSoHf38/f3Uvw+xIjmKkbuFYrJ0HdSWChTRbConOkNl16ohZGX4zURguL3Fc9gwupiIjv1GvlV4xGGD4ZjqcsMB4TDD3GfSmvCOHBiDmkdzVFawJR4Fj6AMHFy6FADqu3fJJ+U+oqTw5m/fPiP5fpQ6M4QWhcRRAkEdwmdB7zRcF+1v/AJ/lNOh0UY6nSZzGvCk+g8zoPiRSaAB0HJFdvQZFHwJruLMuijlLn00UerMD/DROrY3l07OXtHyMhfUx7qYLJTDXmzgHmUMd2rtE+SCs94pwb6vevq4zA9ofvK5MH9PMGr7hXnEEdwJ9yoB/1GqtdLcX/pQDRqgVQdJ1J35a7Hv8KXVV4mjDytKxAcItsyMIyqkACZIB291PBd5Ezqfj/kKRdsmZg05hBH3gR4R500dCxmslzopb2WAWwU3phjuCHS4JaPKR4gGjYfFwKeWOIx3GeR28qqnYLjtFTv8AAczEs7MCdmEH013qc6I8HVLwknXQa1NNatQWMAn4VHWzF1YMGZFNbuK2Mwlzoe13iDiQEzgkkEkrpEHYCI5zWsWbKooVRCjQDuFV7DXctxGiWuZV9RA/lVjp8DDiU1ISue2v8X6UrSTH7Rfyt+lK0wznaSxB7DeR+VKUlij2G8qDIHFChQogRD5syjtLLZYAOsGDFHxdqEEk+1m3HIGBGnhFDC2gOrWCcvMz91fjyocaEWWI71PkZA9edM3FhrxK1/ojZBrDNlBCq5PJjBMeVYzicGAzBhsSBWpdLePYfDWrBxGdiQSqqVkxEkg7jYe+s1vcVTEKWRCi9Y6qWMsxYm4AdIGUTz1mlVFeKNNG6fUyMsW8um45eFHKyaXxCws+VFUa1luabCa2qdWkiiAU4tppVWyDrDIPKpay6gb1ANdjnFJNxFm7K79/dRii90lmSOPx0yAJHhGndTXCjtCo5cWbM5lLA66fGafYLjVq5tKsORq7RVSTLrwVIRvBSR4xrHwoYbAIxz2tCd0JgHyPKmvCeJpAE71EcC46TGtBl7XNF4K859CIABnv10pLBjt3z/7h/X+ZpfgYJtZju5+A0/nTbh7z1p77jfCtENEc6r0mH6uJPM6mlLdJXLlRzdJbKXCjFgVMExoD3d/wq0mlqVhTlN2irklaUpcu3DEFVCHxPtT4DKp8hVM49dS9YSQzYwuEK7kOihbk/umcw/OOQ0tB4kL7C1Zu5ZB7WTMHZcpyKWgFgpLaSSNBTLhnA2N3rbxtl3yqGUdhQIUATqXYDkZ1HcaFtvQ20YKkm6q60s03u4acc9xSHx91MyMpVwIOb2hPz86e4d9B5Va+McDGLZ0KAX7QkMo1QHVQzTF1GgnUBgZ8qpuGBAKuCrocrKZBB5aHkRsazVKbjnuG06m1lvF7sg6Ue1hiWBBmaFp53qUwqKRHOlDbtCt3hxa1Exz9eVV98TiLdzKwFwToQII8PHepl8ZcMqo2nUmB/M+ldwuGJaWuoOWiFo97CaYhe09xZeiDXbrDrUKdTJhhBlhC+m59KuNVHAYq6i9kpJgE5SwOWQpXXYgzr+lSi2rzHV31HIBRp4gb+taIuyOdWk5TzH7Xh1wE/wCrJ/4v8K63FLQJBuLI03pl/wCDye1J8WYz+tKLwcKCFYCe8E+fMf0OdG7E5CjcbtTAJJ8AaTvcSLLCoQT3kd/9e+iYHAKyqzBg6mDqNxoeXiakBh1B9kfP51M2Qjn40R/q/TMBQqUXTbSu0cyCGkRM+tNeLMOqYtsIPlBBmkOJcUWzAIknWBppPfVC6Z9LcSwyomS0PbI7WeNYJiVHh8aZKSSG06bm0kUzpjbe/da7mLCcon7qjRR4AD9alOj/AAJWwrWSwzFs4YfdcRBHeNI8iaQwuMt3dJyueRiD5GneFz4dpAlea7e48vKsNLEJStUH1qdSGTIfH4a4jG3cGVhuO8d4PMHvopeK0IDD461lJ7aiQYi5bJ5wdx7wao/GuEvYfK8GdQRsR3ju8qfUpWW1HNBp1drJ6iCtNOEugUxsPrrT0LNZrDg2Kw0gNOndTXD460piQD3eNS6QbcHwrl/hdt17az493rV4sq1cZP1b7OppgeAnNK/A0+/8rWSZzlfCae4bocWHYxECr3QNi4W5wgIkgsCdNTt5Uw4Jg2DlYMKfh/lU5f6MmxbJa4zkakn/AAp/w3AjPI5rrVZcCyyzL3gh1dm2DpCiZ95+dQGD4miKwZlBLMwBImCd48hNRl7h7XHC9tzOzk685BYwaSxXDnSZWO+WGpHcBM1pRz3qL4/pZZTU3BHkT491Qdrpvw72Ww1wjm/3ieZJ6wHvqtdLsaCy2xErq0ToTsuoGsSfWonA40W9Ykz3cu6hN2V7X8S9KhCtNRnLZXFk/b6Vi1jbjoLi4S44BSSXRV0t3Una6hlh3gsp0NbRwayl6wCMkk5pQnKxB/aW5JgHfQSslTBBFYlc4kmIKtcUNdGhuEtnYaZc8mGIGgJ1jQzAqS4Xxu9hmJsOBOpQ/s29I3J5issqsHJLNeX+zvU+R63M3hJPhb7vyyNjHDjbYsogsZdp5aaDSQNJ7yZ5k1T+nPRNn+3ssQwG/dzyNroD7qccP+kduq629YuKgkOVi6qEAEFgIcKRqPa591J4z6QcPc7SXcMQQZW5cZBBABBtsgLGc2o7yKtHD09p1Jycn1+iSsjkU9qT2YtLtdvG5Q+H8VM5XGVxoR4+FTFu5qCGj1qB481u+0pew5YaDI8MY2nPE+h0mkeG4fEkwQzD0IjwINCVPejW5bOUmu1NMupw4btK/nJ191OMDhbTQDcIaq9iMLibGUuuUNMGZGm4MTBEiRvrS+Jt3bSrc+zcOMylGkGO8wNdvfQts5skP3slCGbehpmCw4VLaowJ6wBj3dn2T3GMpqcJrGeDdJLtq610QzNqQ05SRtMGRB0kbVonRPprZxwZVBt3rft2m1I1jMrfeWY7iJGnOm0aimL5R5PqYRpyzT39e9fHEsNcNCu045gjhh7f5zS002wDypPezfOnFBEOmhXDQqwDBeOdNMRfuly2UbKoAhRO3eT40ta6SYkIH6gOo9qGiRzIGp+flT2/0Di0Llq51jABoAEHn2e/voyBcXZZJKXIhwu5H4lH6elYalWUGm9Dt14QqUr0Vp4jG0MFjT9k/U3T9xgBJ8B7LfwkHwrj2MThR2l6y2PMgDz9pPXSqpxvghwzAF1adREz5kcvfUjwnprftAK32qclcmRyIV9x6yNtKdKnCormOni5xWy81wZP4bE2rpBtMbV0bA6Gf3Tsfh5UtxTiBuJ1eIXUezcA2P7w/l7udNsOmFxom0wtXYjIQAS3IRMPPeuum1I4k4jDiLql7fIkkj0fceTUhRqUejmuA7m6VfOm7S4fHEiLtsqYPvGx7iPCnFi9pSGNuI2tvTvQ7+JXkfIU2tYkVdfkroq04vZlqWTBsIp5JC99VrC8R5VOYPHgUNApphCSTos05s3XEwD5UZ8Up9mdN4/Wn+E4iqETpPMkR7qIdDtu412xcXmyka1NdErClGZ/vZQO9BMBo5gsCpPIiDvSFu4jDsAa6mO7nXcfxxLOOGFRN5e2qjQG5nbEWGj7rqOtU/dJjuItZpbS3C21J7D3+v35JXiThScw1ERqdAu0Hyj3CqR0r6S9UmhljOVfHmx8KufSG11lgXkM9WuYn8dnWGPivPuhu6sH4pxA3rrOdidB3KNh/XfWpSurmKUXF2Yi98sSTqSZJ7yd64HpMNRWY1Co5VuY0p9heJFTDajvqHF8ilrd+apOnGaszVhsZWw0r033bjQ+jHHxbuDUNauxbuKfZykgT5qPdJpscDaGZQyhVc5GYDVCQOekjLOvfVLtYkrsY/Wpzh3GAdCY0g7aiZ08axzhOmrLNandhLC8pN7X4VHbsdvf5HOI4UOuAUKcwO0ERLa6TsIPkKtnQriaWrkXwAggZzsASIzju3k/Ma036P8ABMPiyVZjbeJWCBmiAQSRBJkkAeO3OZxP0c30BCXiVYEQ4JEHxBI+FXpJys4yXZfPzOTjaEMPUVKUrNb2nZ5t6q/G3cWnpfgEuYC6yANsylTzLZWPpJJ8qiumOBVMPh7K6FddNNAMmvn2vdSPRvFYjBp1GIs5sO2nWWzmyToCwGuX2QdAYE60z6bcWVbl1y2ZUhViDrAkLyOuY++n1bpZqzf338jNSpc5VhTTTim22nu9nZPrzKZxHCNbuEjMBoY12IBzD3j4Uvwjiv1fEW8UgzMkh1GnWIRlYT+KNj4CrRjXTiWCF3DhjesAAZlhnVQCydzMsyI5EiqHYxOuxB/rSsU4yoyut33zPV4LGUuVaU6NVWeeXo11rf47z0Dw7iKX7SXbTZkuCVPzBHIg6EciKcVk30YccazjGwhP2V8F7Y5LcAkx4MFYearWs10IvaV0eQrUpUakqUtU7CGCHZ9T8zS5pDB+wPX5ml6KFANCuUKIDCeiPSo4dhbuEm0dueQ//wA/KrN0h4Tkb61Y0I7TDkZ3PkeY9azWr70F6R5wcPdIJA7M/eXmD3kfKsatJbMtD0deDoS56n3rihtxfo5ZxiC8pZGYQDuFYboy89Tyg61nuKw3VO1tiDlYqSJiRzFarhcP9WxTWG0tX/YJ+633DPfPZPpVO6WdD3tF7qnMklnB0ZJMn8y6+dLw83Tm6U32HMxlJQkpx6Ms0Ve4pGokEbx8D/X61ceiXSW9cm3dAuoAe03tAdxOz68jr41Ubeog65fivMen9bUrg+JvYJCMR4iNRykEEHfwrbNO346mJl44n0Tt3payQp1OWZHhp7S8+RFUzHYG5ZaLinX4+R50MVxG65W7nIZdmEpl7gDsCdTE691T3Buk7Yh1w+Jtq5c5Q0BSTyDDYzG4jWqxWV3qaFXk1szzIFbRIBGoNK28Q6nnVsHRfqrhySQdWtH2o/Ek66eoPfTx+jNsxIDK23jNX2NpA27aFWXGkmVkGpXCozgaDXXXwiSB605x/wBHN62etsmVElrZJ1Xmy9+m43HvhxwpWa4VZQpVIAGogkazzquxaSTLqV1cs3RrDLpbZfFmmNI2nYCqdxTpClnilzFYeLipckTIDTbCXIPiSxU7elS3Sy51eDtnKZe8qhuS9Wpcye8yAB+buqj8Vt5b5I9m6BcHm3te583uplk/3b0sCdJunzq42Ni4Jxa3dVLlkE2cRna0pAlX2v4ZhtrBIG0gRM1kf0hdFBg8TNsf6NfBuWT+EfetnxUkehWrf0G6V22tJw+6OrYsBh7igkdbJYZuatmJ1GhB5c7Txzgo4hg7lhgq3ZOSdOqxKDUeCuJPdDt+GslFuEnTlu9Nwan72HOb9H7Pv39faeezQD12/ZZGKsCrKSCDuCDBB8QZFJzWoyCmhrhtdxokV0VCCikjeh1hU1xXNKMgYd1EhOcF4vpBO39T/XfV24D0lvLol5l/CsyNP3Wlf8qynDXCrirfwfGMGXq2K3J7LBsu+m50ggwZ0g61za1PYldHrsDVhj8M6NdJtaXy7M93ajU8H03f/XWlf95Oy3u1B94qL6dYexjsMWw5y37Z6woyw11VUhlU7FgCTAJJiO6qdisS1mx164gm6bpV7DBWABJIZdio0OgEcgeVOOCdIevurZ6s9Y/s5ToxAJ2O2x760KM424dXx8HAnhaCnLmp7LV01PR/+lbLtQj0A6QXLWIRGvpbsDM3byid4CsRvLTvsGqe6b9F1VxiLQ7F6SQDIW4NWAI5HcVTek3Bepu6DKr6qIjI0SVg7DWR4Hwq+8A48uM4XftCybf1ZEIjVCU17M6glQ8jXfem1bVKd969P8fIqip4PGQnxavpv7Nb3+2KbgeI9RiMNf5Wrqlu/KT2v+HNW/2byuqsjBlYAqwMhgdiDzFecuIwbbd4MiPAxU79HPTxsLc6i404e5MT/qrh2Ydyk+0PXkZXh3+7Oly9T2cVtcUvdG2YH9mvlS1IcO/ZJ+VflS5NaDhHKFEe8o3IHmQKFG5LHmiaVwuIa26uvtIZFN5roNYj2F1JWZqlzLj8ELiD7RBnA5ggdtfcJ9BTXi2HbH4GVYC5orzsWUggmNgwj3+FQf0dcX6u/wBUTpc1H5hv8PlVts2Bhsa1raziRKjkCZgehzL6ik4hPZVSOsTm81tRnh3u/KPuvfuZj2N4ddw9yLiFW3gxBHeDsw8aTuWwRI1Cwf4CefkTHrVm+kXBXVxGZlbqwqqrfd5kieROh8arFi5pB5fEH2h/XjW+nLbgpHEtuZeOjXH8Jaw+Ruw8MXLKCl0nkpEjUQArAHQaVTDj8t9biqEyXM4VYhTmzQI5CAI20rmDstnhTB0AP5tj7pNOsTwoAe1rMHSD6EaHSTqPWlRhClN56mqNGrWpuUVlHU0jpphgPq99RKzM94MONfETT5LossCxm2vak7LJgk84jf301sr9Y4LZbKJREHP7jG2fhrS+Ot5sMG3zWfjlE1nr1JU6sZLeNaUsJF8G16P3ZdsLhciCBIEba+oI9Nagr/RrLjM6KBae2dQRo8iRHIEa92+1VjoB0sYlMO7lToLTT/8AjbkR+Hu25itPdySgYideW5jeuvCUakU1uMmIozw83F7/ADRVuPcDz4O/aaMpVrin8Fy2CyMPdlPeGNZdxTC58Favga23KT3BsrCff8a13p9i+p4fiGBgsnVjzusLfycn0qkWOFL9Q6iC73rgXTvghQo8DBrNipKFSDRqwUlOnOi9Zad1ykcP4gbF63fQKWtsGAaYJEiCR5kT5Gtb4L0lt4tDibYa3BW1iFYDsNvZuhhowBME6dknQVkGJwT2LjWboggsCPEEqROxnv22NT/RHpscCHtvaF2xcMuBo8FcpKmcp0HsnmNxS69PatUgs16GWjPZlno8n2fc11i30x9HOrvLi1WFvnLdA+7eUan+JQT5qTzrNylei+KcHGMwd3Cvq2UBC2hzBc+FuHxiFP5WFedHBUkEQQSCO4jQj30yElKKaK1IbErfep94WKMKGehIqws71grvWVwOO6jhx3USBWM+dS3A7pJEkjlpUcpBp9w/suO6aRXjeDOlyXU2MTG+jL/0p4RYuYNccoyupt27ts+xcKlUJjdSVKEwde1sdaodwdqUzKJlNdV5xm7xy99aR0SxVprWJs3VDWxlukGCCNQ89wymfDKDWbX8Wpe51YK2yxKLJMLJyDXcgHnTabUoJ93v6NHPltRqTpyWkn5Nq1zQ8fh1xXCrDC71t22MjNJLByC6q06gqcyweR00qP8Aoz4leN9sKpU2byOzq8SpKZSycy3syvMDlE006IYu3Yv3bF7tDEKttXtsGVXzBrTiPaUnLqNRJ03hgnDmt8Tt2w4st16ZWP3CWkf8Ur8KpHKTXH3DrRaesdOzXyfmxtjni041neduetQdpqneMWDkcDcakeA3FV5WpWF6L7Tvf8gvz8f6fdnoHo/0yD4Sw2VQciqSzALmUZWj+IGu4npG9y4tq26tdcMVS2YDBfa7Z0gDuJrI+iHTG5grgIVbiT2kZVMjnlYiUPiNO8GtlscdtYq5gb1khlL3lIMZrZNliVYfdIyjz0IkU+x51ZIRs9HMS5LO9q3PIKbh9WLKPcKFWyhV7IGZ5dmjE0kTRxWRnqYyvkLWcQVYMpIKkEeYrXL10Y3ALftyXs9sd4A/aD0gN/DWOTWgfRPxnK72Sd+0Ae7Y1Elo9DPXm4ONWOsSx8cx5fAPiEGZurKsAJ7W23ODr5EVigaCD/X9cq2/hqfVsVcwp/Z3O1b8jqvrEr5qKof0m4a2l5QqKHKkuwEFpMKTy2BM+NIwj5qo6LX+jDjqMYzU4dGWa++RVLm0ju96k7Hvg/1pTvhvD7uJPV21d3hiqr2jCjtHUzsYiTqdBTPDvpH4deex0Yf141aOg/Si3gbzG5aLh1C5lPbUZiwKAwGmRI02EHkei0YVKSWT1Lh9HQ6zhd+yYzW2urGsjMocSN1MzvUjwu31mETWcua2YjTePgRTjgXSu1iuIXBZOZDh7ZDQVLNbds4aQDKrcUelF4VhsjYqxIBVwy+s/oFrn45fipcH6m3D/nQq0+x+3ujI2QoxHNSR7jFbH0I6WjF2glw/b2ozH/1F2Djx5HznnTLGdDLDks1klm1MMdSdSYBpDh/RqzYurcRLqMhkGW9QZGoOx86rRxkYSuPxGJp16ezKMr7nbf46Cv01lzw5csx11vP5APl/4yvuqC4H0rVbRvFNMNbZ1E+3duZbajw9pj3wCeVXv6QsF1vCsSAJPVlx/AQ4/wCWs4hbnBz2TNoWGPg8hQdNwUYyT310q0IzlGXBnOw89iMlbNrwKpxtrt9jiGEm4xkqpChjrlWf3SukkxFMwQyTzGh/X3/MHvq5dDemyYaxdwz2TcFzOVIhpcqFRWtnQrooke471Sc+W4dTEkGd99z486EJScnFq1tOtC+s1voX0z+tOqOMt1LeUkA5XVCGttzhh9qpHPMCOYGV9P8ACi3xLFqug61m/wB8Bz8WNWToFxUWMYLbCBfZFn8BlgoiNQSxXwkcqr/0k/3pivFwef4E76rCCheK03F5y2orqyK0a7loBqODVxQULRwtCa7NQgZK0foN0FtYrDNfuXGQhiFKlTlj8SEagmeYrOEOtaJ9GfDbpJdmbqTtbnRz+I+Hhzqs9B1BuM00dU/U799XaV6kwRMMGAywCPh3yPGqLxDHi5eZ1UICdFAjTbXxNbz0ntW7+GNgCWcQrf8ApMPZb0MaDlNefMXgrtq4Uuo6XBurAhtfA/PnQpZRcV9yLYiLlUdV6t3795YOH3bCYVby3P8AS0xCkIQY6sCQTIhoZQZB5weVTvSZ1xjYTF3F6tcS2S7lJgMj5HIJ74za7ZudVvh+FVEIcAk786k8LPV5EbQOtxVYzlcCMyjxB1HOF7qVLERcl1HRjyLiOb242zTut64edmExatczBd4O528yfmaZcI6JPeuLbN2xbZzChriliYJ2WY2PtEU7fCNaa39YtzZZs0plzXVUgNluAnXWPA064jgLV++i8Mt4hxkBZGBNxGzEE5hpljJrNWpU3D8VvE8pY14mautnZus36i/EPovxNoZuyR37D3iQPUijdA8S2E4haS+GRWYjX2czK6I07ES8SO+idHOld7hz3l6sOzELcW4xlTbLBgY33YGr1Z4QnEcGl5baq7gk2lMgEEibZ3RtNvceRY9pdZzHKOk8r6NfH3sehfmNCqxhumlpQBiCbbAQWIYqxGh9kEq25gjv15UKm2mX5qa3eGa8TBLu9HTauUKQz0UOmdqw/R5/bl8jQoVBeI6DNJ6Xf23CfkX/AKlUT6Vf7Yn+zrlCkf8AbXYZa/8AK0u/+5lLw+58j8jSj7jyPzNChXTOTuL79G/94Wv9hdq9D+8b35P1ShQrnYv+A+06PJ/Sn/S/VEg/L+u+m7/rQoVwVoNZMce/u69/8d/+max/gX91Yv8A+NY/76FCvUS/hw+8DnQ1l2FWwf7dPzW/+2m+K/Z2vI/pXaFMfSX3iKJLo3/bcN/tbX/OtMvpG/vPFfnH/IlChRevcHcVoUdKFCgVD10UKFEga3uK3T6PP7vTyHzrtCqsZT6Q/wAB/aT61TPpa/tmE/2Vz50KFI3S7zp0/wCLHtXqij3fZo/CtvWu0Kyz6DPTU/5mHYyb6T/2XCed/wD/AEU16N/tfRf+YV2hW+l0I9h4/lL+Yqf1P1IjF/tn/OfmafdFv7av51+YrtCjIyy0ZpnSP+2Xvzn/ALaFChWKpqev5E/lF2y/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7" name="AutoShape 9" descr="data:image/jpeg;base64,/9j/4AAQSkZJRgABAQAAAQABAAD/2wCEAAkGBhQSERUUExQUFRQUGBgXFxgXGBcbGBUYFxoYGBUXGBgdGyYfGBwjGRgUHy8gJCgpLCwsFx4xNTAqNScrLCkBCQoKDgwOGg8PGiwkHyQsLywsLCosLSwvLCksLCwsLCwsLCksKSwsLCwsLCwsKSwsKSwsLCksLCksLCwsLywsLP/AABEIAMEBBgMBIgACEQEDEQH/xAAcAAAABwEBAAAAAAAAAAAAAAAAAgMEBQYHAQj/xABLEAACAQIEAgcEBwUECAUFAAABAhEAAwQSITEFQQYTIlFhcYEykaGxBxQjQlJywTNigtHwNDXh8SRDc5KisrPCFRZTY3QXg6PD0v/EABoBAAIDAQEAAAAAAAAAAAAAAAEDAAIEBQb/xAA3EQACAQIDAwwBAQgDAAAAAAAAAQIDEQQhMRJBUQUTMmFxgZGhscHR8CJCFCMzNHKy4fEGRIL/2gAMAwEAAhEDEQA/ANaJoVyjCmgOV2hQoEBSGPP2T/lNJcR4vasAG62WTAABYk9wCgmofivSF8vYtqtpgAbl5ipGYwIUeOmpHlS51Yw1ZeNOUtETvDjNpPET8TRMRxeyhIe7bUjcZhI9N58N6pxxzB+1eu3rayALByokDszBBc6z7ROlLYTBPk+zS2qMRIIXMNCSWaVE84121JrHLGJZRQ9YfiywjpCC0JZxDEiR9mFzDwzsD7wK4nHHdGZLOqmCHu29O+cmYj3VBjiSBRN26V0UIrN1k5hlKkLmZdJEMdu4wT33kSHvXWlkR0ttNoEEjMBEjQBgRJjYgClPFVH9+S3MRRNnEYoID/o2duR63KsakFgdfhSlrG3oGcWFadQGdhGkFdByM+WtQVg/a52t3VOXW5mPV3Mq69dr7SEEGdcpPcVpf6sBbX7EjtqQvWg5ZBynDtO3cvZlS4idKqsRU4+hHSjwJa7cbNbNxQMslmQ5kBIG50YbcxzqUDVWLmJhngXUKvMAgoVcEF0J0gsZI3VpMATMrwbGF1gkNABDgQGDawRyYaSP3hWqjXcpbMhNSlZXRIk0A1crtaxFgCunSuUKgLEfwtdb2u90/pFSOaqPfwGMF/FNh2uZGy3kl2K9ZZJLYYIzQou/ZSQBAzCYMU8xfCcSDh7lp8Rnd7gvI1+4VtLfVijFC5Q9Q2UZdQdd9CAgtFroVTbnCMW+EulnxAxNpQlsJfuqL/1dieshbgUG+oAMxEg6HWn3DsJiuvPXm4ban6wmW4wE3FynCEBgHW2wLDMCDK97VAWJ/ErKMNPZPwFNeA8Tt37Ia02ZVm2TDCGSA4hgDodKrfHhi7nXlVxKFrdpsLlfKlo5R1yYlVfKTmzZs2YFYCmd2eB4RjFtuMOLtq99YxF0F2+we1cW4bQy5irMbhtmSuZYJJjQzeGxfpol+8FUsxgKCSYJ0Ak6DU+lUYYbGi1bbPjSWu4frLYVlKqpP1ntNfuMQVI0QqsgZRvTyxg8WuIfO+I6u25NsBXuLdsdVCozG/lz5tSTb6zMNGINQFi08PxyXraXbZzJcAZDBEqdQYIBHrTHgnFLdywzo0qj3FY5WBDIxzjKRJjwFQHQm1isPYtriLF9ilm0iBCAqgFVZGtFwBcBljc7WZNiPYpLgfDsQjZlF9Ixt685zHqrmHbMcqoGh3Y5Y0zA6yBuA2LjgMcl60l22cyXFDoYIlSJBg6jlS4NZ/gsBjFwtu1kxSMuDtJY6tsgtYlM4udeAwBUnqiC2ZMobmdZzB28SuJLP172CSyqG1W6qQ3ZkH6s3ayKTo0EiCuWEsTuMbVPzr+pomC4il03AjSbTm2+jDK4AYrqBOjAyNNapnFr1+9ir9u22KV2sWLlhc+VcPecXtXytAgqsg5wcrDXSrB0cs3Fu4vrEdc98MrFYFwdTZtll12zW39I76gbE4aFChUAFoChTbHY1bdp7hZQEUsSdhA0mNY221phY7j+JW7IBuMFn2R95z3KNydtu+qhxfpWzkBXNuNGtIQbrE97j2IB2HvqIu3rl9s1y5lV9MzaMw5jutqY2WNBrzpC3iI1tqqW9QGcEqW19n0GbXea5tXEuWUckbYUVHNji1imQnKRhkYQOsgkxqzAnblpr4120eyrIl5isnNdJNtVky2pJkjbQfpTW27Eqyq083uyRkHsgDlJM/pSnUnQXbhC3CSArDLCnbLEgSBvpWJ5mgeNxOIa2VlpASxDkhjJd8wg77CD50vZuAvAtZtPtDfZkd2PPQQw7lb00FNsOrqwy20Cn2TcXLp+I6d/Len+MtrZVTiXADaKHyspMTOgDZTodNBI1qRV3ZAbW8d3VvA9Y79SIUQMnV6mFOsQSeemsd1OwwtntXLvaYZ8pLJJ9lisHJpl1WPnVXv9LMKoChbt3JsAx6szuIeYG+kH3E0zudOcR/qlWyO5FA9TpE6bxW+jyfXqZ2t2mSpiaccrluwmHtLeMI0tDFlRzau5pDCNVzb79+hMml7htopD4dgitpb6skMJ0e0snKQZ0EHnWd/+P32Jm5c7RkwxAJ8hAoW79w+PnW6HJDfSl5f5M8saty8zRZw/VmLrBHY3JUkrbZSHbdTkkbodPbgAg0/4PhmRzJBlIzLADQ0rmA9lgrDUSGknlFUDhnE3U7we8aVZujeKy3kGysCuUbHQZPIjKB5HwFGXJkqVpxd7dxRYxS/FrUuFChQoBBQoUBUANOGmQ/8AtG/SndR/A7ma2x/9x45aaVI0FoQ5QoUKhBDiA+yf8ppayOyPIfKm/EWAtPPdFORQIA0KFcqEOmm2B/Zp+UUvcOh8j8qRwIi1b8EX5CoQWoV2uVAka3Cra4kXgp6252WbM5lUU5RlLZREmIHM95mRpG8O3b/i/wCWlzQIcoUKFEBEtxB20C5ZETO01A8SwGW3ccz2RmbnmC9oj1j41Kpw7EFmBCBPuydfIwT46+VFxuBcqVaWDDLGhOpg+Yg+NB3aGrJlGN3tAsge4YJUzktr2uyd9dx611LsPB+1dTBQRkSRmYjkBGUDcx60MThYZ7QOVAx61zuSxBGo7538QKKmK7BCSluAWYiTqS7bmV2UE76muVKLvY6CeVx0bU5zeIA9prSmN2GRB+LcGNJoYnFWrEMgA07QbVi3cvOB3+NQWJ4/HZsksQSesPeZkgHfz+FMJJJa40k7kn9a6uE5KlV/KpkvP/Bhr4xQyjmySx3Su9dRrYYi23tSBmPgCPZHx0Emojr2J++/ISSdO7XYeFFu8UsroAXPcon47UReJ3m/ZoqDx1Nd6lhqNHKPyzmzqVKmbH+Hwzz7MU8GAZu+olLN8nW6RPIQPhUlg+DXnDHNfYJ7RgrHvAp7q0qa/N27bL3FqnOWmfYOl4Qd4Jp5h7BG6wPEUTBYC6DlDAHue4C3nlUE1MYS08lWdWIIGVBm38SQB61nlyhhIfrXdcZ+y15fpG9hLebXQ1IYTEdS4f8AAwPpzHuo2JwhJRcqW8xAi6QCZIVNCViTOxp0lhhooHPQpcbUaZRCkNsTv66Vlq8rYZqyTfcXjgK182i5dYO8e8UM47x76qL4eFhrVxyCdeoeSNNAQyjmY3HfQtYFQdbNySP/AEnECNZIzyfCuGsXDgdB0GW/MO+uM4Gvdr7qqL4IaRau9+tq6dJ7gJDeB+FObfDgMpCNrBEqwjQ7wDz086YsRBlHSkh/wHEKtqHZQ0kkEgRPrUkuNtnZ0/3h/OobFcNAUu5tJbHts5gDuOYiImBy38qp3HOm2FwoyWsmJczqhhF1GjtlknTkPdTU8siljSxi0/EvvH8/GiXuIW09u4i/mZR8zXnjivTa/eOmS2vdbBHvaZPvqHOOY7mT4/51YFj0Xj+k+EKMv1mxJgQLizuPGny8cw52v2T/APcT+deYrlw7/rS68VddKliHp63jLbey6HydT8jRzdX8S+8V5kTjbd3x/wAKkcJ0uvIZR2HhmMfKpYB6Fv4pApll2OkiTptE03wWOti2gLgQqjXfQAa1k/DfpFvAjOqP6LPvGWr/ANFeMWsWhysQ66ujDtAHYjUSJkTH+NXcORYfr9v8a++u/XE/EvvptfwQ013IG22/jrSn1AEb/D/GhdhCXscgdO0IGaddpAiaW+up+NT/ABD+dJPw2Yltv3d9POiHhI7x7qF2QcpikIkMv+8P50KY4LhKZAQBB19kGJoUbsFiRpHFLKHvifdTTpBxxMJYa8+uWAqjd2OiqO6e/kATVBb6Ur7A/Y2QCCIlydfGf0rVCjKauispqOpJ9K8D2UuMQtsqxeNCzo4Kg89gseQFUTi/EjeP4ba7Cd/Fu87VK9Iel5xWHtWuqysjltGkNIIAGgjcmqy9idbrqANlmAP1JplDDRhLbks/QlSs5RUVoEXGcrSz4nYfzoLw57h7ZZj3AGP90U7s8QwtsAs5Yj7qDTyLb+6POiW+mptsTYXq1J2FtJP8TZj+lOqYqSVoK/a7L5YuFKLzb8M2SGF6NkLJyqdOy05yDzCASfnU1h+FW1K/ZXWP3szKqTG+UrmjzFVM9PXUnJaUTvmZm/4ZC/CmlzpzijoLmQdy6D0HKubVniKnSqJLgr/fM1xVKOkG+377GhthnSSCtpSdSltGM8p2AjxE0dltK3bvIwjUtc7Q05HUd2igedZPf41ef2rjn1NNi7Hdj76z/s1L9Tb8F8jeeqbkl5/BrB4/greZTcQoRtkJaRz7dxhv4elIYnp1hCmX7VoJiHZRqNZVIB91ZcLdObWGqyp0Y/p8X8WBerL9Xgvm5eb30ipAW2hVV5ADXuLE7nQakcqa/wD1GuzI6xjrq7mdTJ2iNaq64XSnWGwE1dThHSC8L+oOZk9ZPxt6WJhPpCugZQgAEQJYjTwJg0qn0mYkezlE8gSAfQaEelRi8HJOUCZ5CpLhX0eYm8xAAtiJLXCVMcuzBOx7qjqvcl4L4KczBat+L+Qt7pzfzZmS3m3krsd+7+poz9P7re0iMSQZIJ1Gx1nbWrThvopw9sZsTiHaInLCL5ZmzE/CrLgeg2AtCRh0aBM3Cz+M9ox8KYp1OrwXwLlClwfi/ky7/wA/OdDatsNdAogTI225mq7xnE2nKm1b6swc4BJUmdIkmNJnltVi+lHhos45gqhUdUdFUAKBlCsABoO0re+qXceKu5tqzt4IpzaTuvVgFFLUmbvdTq3wi6y5sj5TzCmKWXEGxGlJ9bPeafpwsjdGJ8aWVWG1v3/5UNpFtl8COS052U04t8PvHYD31KYe05/d8h/OlRw26wJzMANuU+6ptImxIjhwy+usL/vKD8SK0X6Hrlw4pwwYAWWmdvaSPjWf3OFOgJK5tDvSfRzi1/D30fDFhcnRVk55+4VHtA7RRUrlZwa1PTWKGqfnHyNOKbsxPVyIJIJHccpkeMHSnIqABFcrprhqEEcL7C+VcruH9hfIUKhDDul3T1sdlHUlUQ5lAbc/iJjXTT31AHGXY+6o8pPxpdyUA+6ORIEe+mty9qQYK96aj4GrftVS1o5Df2aH6sxC/fbcu5HgYHwqOuXOfxOtPrzRb2UidDlYN6zTTqQV8aW6kn0mX5qK6KCWxRis70bDpyNLOkcqFwWGwSu5aXyUZMPNVuXURuEnalUsU6NqNOdH+rxuyjwqty2zY5aw/lUlhcFJ12+dRao0wGE9xEU+wGIcNDCYoNFkyRTh4kD0+AP86kcHggBG/jTC65RAT95jPhKnlTTD8VcHQH3aVVFmX3ohgT9aDDTIpnyOkVZHxeS9dgSYCqJ3bshR5c/IGoT6Ocbn6yfagH4n+dS6a4u5+5r6kZR7hm99aIaGSp0mHsKcxZzmKnQmdW2Zo2A5KOQB7zSy4n7KO/sD1bIPnSV08qaWrhi2PxPPoMz/AKLTBRXfprwoOHsXwO0txrZP7rqWAP8AEh95rHVtyda9McRwNvEWHtXVDo4AIPeSMpBGoIaCCNjWSWOjuGs4p8l8lbbME6xIAIMAsw0Ma6wOR02qkpKObGQg55I70V6HKqi7fEv91Dsv5hzbXblHftb1y5YOnd4f1pTTr8oE5fAqZB+FcvYj0pTlcfGlZ2Y2xuGSdAKRtYBW+6KcmzzNN7/FFsiTuff5RSbmjZF7XDROwqQXhUDbSoSx0oAPbEA/iEVYOG9IrbDLvoec+u1EisFHBcwIgba1fuG8NtWlXq7dtDlElEVTsJ1ABql4TpFbVhbgElRpPhO3PeavWEvh0VhzANOpsy4jVHbvtJ5n5GlgaRue0v8AF8qVppmOzRLx7J8j8qNRLx7J8j8qjIFs+yPIfKhXbY0HkKFQCKjd4FgtCMJZ0BGi5Y58tzppPjSPE+g2AdJ+rIrdnRS40ZgGMAxpO9Sz4QmZiPCN/Aeo3pc2yFaToIAk/vA9+8Cr7K4F7szD6R+i9mxhrDWbQSbhV2E9rsqVmT4PVAvKAfKt46Y4MXuF3JibZDqfFW+MhmHrWGYi3Da0mStY0084nUt7GnJtTrR8Lb0Bo7aUq4zZERZpxZw/OizTrDkeR8Ko2XsJDDk7DX5Ui/AySDmPjpM+lTWGtztpFO+rIGqE+lGMrAcL6kHd4OojKSoHf38/f3Uvw+xIjmKkbuFYrJ0HdSWChTRbConOkNl16ohZGX4zURguL3Fc9gwupiIjv1GvlV4xGGD4ZjqcsMB4TDD3GfSmvCOHBiDmkdzVFawJR4Fj6AMHFy6FADqu3fJJ+U+oqTw5m/fPiP5fpQ6M4QWhcRRAkEdwmdB7zRcF+1v/AJ/lNOh0UY6nSZzGvCk+g8zoPiRSaAB0HJFdvQZFHwJruLMuijlLn00UerMD/DROrY3l07OXtHyMhfUx7qYLJTDXmzgHmUMd2rtE+SCs94pwb6vevq4zA9ofvK5MH9PMGr7hXnEEdwJ9yoB/1GqtdLcX/pQDRqgVQdJ1J35a7Hv8KXVV4mjDytKxAcItsyMIyqkACZIB291PBd5Ezqfj/kKRdsmZg05hBH3gR4R500dCxmslzopb2WAWwU3phjuCHS4JaPKR4gGjYfFwKeWOIx3GeR28qqnYLjtFTv8AAczEs7MCdmEH013qc6I8HVLwknXQa1NNatQWMAn4VHWzF1YMGZFNbuK2Mwlzoe13iDiQEzgkkEkrpEHYCI5zWsWbKooVRCjQDuFV7DXctxGiWuZV9RA/lVjp8DDiU1ISue2v8X6UrSTH7Rfyt+lK0wznaSxB7DeR+VKUlij2G8qDIHFChQogRD5syjtLLZYAOsGDFHxdqEEk+1m3HIGBGnhFDC2gOrWCcvMz91fjyocaEWWI71PkZA9edM3FhrxK1/ojZBrDNlBCq5PJjBMeVYzicGAzBhsSBWpdLePYfDWrBxGdiQSqqVkxEkg7jYe+s1vcVTEKWRCi9Y6qWMsxYm4AdIGUTz1mlVFeKNNG6fUyMsW8um45eFHKyaXxCws+VFUa1luabCa2qdWkiiAU4tppVWyDrDIPKpay6gb1ANdjnFJNxFm7K79/dRii90lmSOPx0yAJHhGndTXCjtCo5cWbM5lLA66fGafYLjVq5tKsORq7RVSTLrwVIRvBSR4xrHwoYbAIxz2tCd0JgHyPKmvCeJpAE71EcC46TGtBl7XNF4K859CIABnv10pLBjt3z/7h/X+ZpfgYJtZju5+A0/nTbh7z1p77jfCtENEc6r0mH6uJPM6mlLdJXLlRzdJbKXCjFgVMExoD3d/wq0mlqVhTlN2irklaUpcu3DEFVCHxPtT4DKp8hVM49dS9YSQzYwuEK7kOihbk/umcw/OOQ0tB4kL7C1Zu5ZB7WTMHZcpyKWgFgpLaSSNBTLhnA2N3rbxtl3yqGUdhQIUATqXYDkZ1HcaFtvQ20YKkm6q60s03u4acc9xSHx91MyMpVwIOb2hPz86e4d9B5Va+McDGLZ0KAX7QkMo1QHVQzTF1GgnUBgZ8qpuGBAKuCrocrKZBB5aHkRsazVKbjnuG06m1lvF7sg6Ue1hiWBBmaFp53qUwqKRHOlDbtCt3hxa1Exz9eVV98TiLdzKwFwToQII8PHepl8ZcMqo2nUmB/M+ldwuGJaWuoOWiFo97CaYhe09xZeiDXbrDrUKdTJhhBlhC+m59KuNVHAYq6i9kpJgE5SwOWQpXXYgzr+lSi2rzHV31HIBRp4gb+taIuyOdWk5TzH7Xh1wE/wCrJ/4v8K63FLQJBuLI03pl/wCDye1J8WYz+tKLwcKCFYCe8E+fMf0OdG7E5CjcbtTAJJ8AaTvcSLLCoQT3kd/9e+iYHAKyqzBg6mDqNxoeXiakBh1B9kfP51M2Qjn40R/q/TMBQqUXTbSu0cyCGkRM+tNeLMOqYtsIPlBBmkOJcUWzAIknWBppPfVC6Z9LcSwyomS0PbI7WeNYJiVHh8aZKSSG06bm0kUzpjbe/da7mLCcon7qjRR4AD9alOj/AAJWwrWSwzFs4YfdcRBHeNI8iaQwuMt3dJyueRiD5GneFz4dpAlea7e48vKsNLEJStUH1qdSGTIfH4a4jG3cGVhuO8d4PMHvopeK0IDD461lJ7aiQYi5bJ5wdx7wao/GuEvYfK8GdQRsR3ju8qfUpWW1HNBp1drJ6iCtNOEugUxsPrrT0LNZrDg2Kw0gNOndTXD460piQD3eNS6QbcHwrl/hdt17az493rV4sq1cZP1b7OppgeAnNK/A0+/8rWSZzlfCae4bocWHYxECr3QNi4W5wgIkgsCdNTt5Uw4Jg2DlYMKfh/lU5f6MmxbJa4zkakn/AAp/w3AjPI5rrVZcCyyzL3gh1dm2DpCiZ95+dQGD4miKwZlBLMwBImCd48hNRl7h7XHC9tzOzk685BYwaSxXDnSZWO+WGpHcBM1pRz3qL4/pZZTU3BHkT491Qdrpvw72Ww1wjm/3ieZJ6wHvqtdLsaCy2xErq0ToTsuoGsSfWonA40W9Ykz3cu6hN2V7X8S9KhCtNRnLZXFk/b6Vi1jbjoLi4S44BSSXRV0t3Una6hlh3gsp0NbRwayl6wCMkk5pQnKxB/aW5JgHfQSslTBBFYlc4kmIKtcUNdGhuEtnYaZc8mGIGgJ1jQzAqS4Xxu9hmJsOBOpQ/s29I3J5issqsHJLNeX+zvU+R63M3hJPhb7vyyNjHDjbYsogsZdp5aaDSQNJ7yZ5k1T+nPRNn+3ssQwG/dzyNroD7qccP+kduq629YuKgkOVi6qEAEFgIcKRqPa591J4z6QcPc7SXcMQQZW5cZBBABBtsgLGc2o7yKtHD09p1Jycn1+iSsjkU9qT2YtLtdvG5Q+H8VM5XGVxoR4+FTFu5qCGj1qB481u+0pew5YaDI8MY2nPE+h0mkeG4fEkwQzD0IjwINCVPejW5bOUmu1NMupw4btK/nJ191OMDhbTQDcIaq9iMLibGUuuUNMGZGm4MTBEiRvrS+Jt3bSrc+zcOMylGkGO8wNdvfQts5skP3slCGbehpmCw4VLaowJ6wBj3dn2T3GMpqcJrGeDdJLtq610QzNqQ05SRtMGRB0kbVonRPprZxwZVBt3rft2m1I1jMrfeWY7iJGnOm0aimL5R5PqYRpyzT39e9fHEsNcNCu045gjhh7f5zS002wDypPezfOnFBEOmhXDQqwDBeOdNMRfuly2UbKoAhRO3eT40ta6SYkIH6gOo9qGiRzIGp+flT2/0Di0Llq51jABoAEHn2e/voyBcXZZJKXIhwu5H4lH6elYalWUGm9Dt14QqUr0Vp4jG0MFjT9k/U3T9xgBJ8B7LfwkHwrj2MThR2l6y2PMgDz9pPXSqpxvghwzAF1adREz5kcvfUjwnprftAK32qclcmRyIV9x6yNtKdKnCormOni5xWy81wZP4bE2rpBtMbV0bA6Gf3Tsfh5UtxTiBuJ1eIXUezcA2P7w/l7udNsOmFxom0wtXYjIQAS3IRMPPeuum1I4k4jDiLql7fIkkj0fceTUhRqUejmuA7m6VfOm7S4fHEiLtsqYPvGx7iPCnFi9pSGNuI2tvTvQ7+JXkfIU2tYkVdfkroq04vZlqWTBsIp5JC99VrC8R5VOYPHgUNApphCSTos05s3XEwD5UZ8Up9mdN4/Wn+E4iqETpPMkR7qIdDtu412xcXmyka1NdErClGZ/vZQO9BMBo5gsCpPIiDvSFu4jDsAa6mO7nXcfxxLOOGFRN5e2qjQG5nbEWGj7rqOtU/dJjuItZpbS3C21J7D3+v35JXiThScw1ERqdAu0Hyj3CqR0r6S9UmhljOVfHmx8KufSG11lgXkM9WuYn8dnWGPivPuhu6sH4pxA3rrOdidB3KNh/XfWpSurmKUXF2Yi98sSTqSZJ7yd64HpMNRWY1Co5VuY0p9heJFTDajvqHF8ilrd+apOnGaszVhsZWw0r033bjQ+jHHxbuDUNauxbuKfZykgT5qPdJpscDaGZQyhVc5GYDVCQOekjLOvfVLtYkrsY/Wpzh3GAdCY0g7aiZ08axzhOmrLNandhLC8pN7X4VHbsdvf5HOI4UOuAUKcwO0ERLa6TsIPkKtnQriaWrkXwAggZzsASIzju3k/Ma036P8ABMPiyVZjbeJWCBmiAQSRBJkkAeO3OZxP0c30BCXiVYEQ4JEHxBI+FXpJys4yXZfPzOTjaEMPUVKUrNb2nZ5t6q/G3cWnpfgEuYC6yANsylTzLZWPpJJ8qiumOBVMPh7K6FddNNAMmvn2vdSPRvFYjBp1GIs5sO2nWWzmyToCwGuX2QdAYE60z6bcWVbl1y2ZUhViDrAkLyOuY++n1bpZqzf338jNSpc5VhTTTim22nu9nZPrzKZxHCNbuEjMBoY12IBzD3j4Uvwjiv1fEW8UgzMkh1GnWIRlYT+KNj4CrRjXTiWCF3DhjesAAZlhnVQCydzMsyI5EiqHYxOuxB/rSsU4yoyut33zPV4LGUuVaU6NVWeeXo11rf47z0Dw7iKX7SXbTZkuCVPzBHIg6EciKcVk30YccazjGwhP2V8F7Y5LcAkx4MFYearWs10IvaV0eQrUpUakqUtU7CGCHZ9T8zS5pDB+wPX5ml6KFANCuUKIDCeiPSo4dhbuEm0dueQ//wA/KrN0h4Tkb61Y0I7TDkZ3PkeY9azWr70F6R5wcPdIJA7M/eXmD3kfKsatJbMtD0deDoS56n3rihtxfo5ZxiC8pZGYQDuFYboy89Tyg61nuKw3VO1tiDlYqSJiRzFarhcP9WxTWG0tX/YJ+633DPfPZPpVO6WdD3tF7qnMklnB0ZJMn8y6+dLw83Tm6U32HMxlJQkpx6Ms0Ve4pGokEbx8D/X61ceiXSW9cm3dAuoAe03tAdxOz68jr41Ubeog65fivMen9bUrg+JvYJCMR4iNRykEEHfwrbNO346mJl44n0Tt3payQp1OWZHhp7S8+RFUzHYG5ZaLinX4+R50MVxG65W7nIZdmEpl7gDsCdTE691T3Buk7Yh1w+Jtq5c5Q0BSTyDDYzG4jWqxWV3qaFXk1szzIFbRIBGoNK28Q6nnVsHRfqrhySQdWtH2o/Ek66eoPfTx+jNsxIDK23jNX2NpA27aFWXGkmVkGpXCozgaDXXXwiSB605x/wBHN62etsmVElrZJ1Xmy9+m43HvhxwpWa4VZQpVIAGogkazzquxaSTLqV1cs3RrDLpbZfFmmNI2nYCqdxTpClnilzFYeLipckTIDTbCXIPiSxU7elS3Sy51eDtnKZe8qhuS9Wpcye8yAB+buqj8Vt5b5I9m6BcHm3te583uplk/3b0sCdJunzq42Ni4Jxa3dVLlkE2cRna0pAlX2v4ZhtrBIG0gRM1kf0hdFBg8TNsf6NfBuWT+EfetnxUkehWrf0G6V22tJw+6OrYsBh7igkdbJYZuatmJ1GhB5c7Txzgo4hg7lhgq3ZOSdOqxKDUeCuJPdDt+GslFuEnTlu9Nwan72HOb9H7Pv39faeezQD12/ZZGKsCrKSCDuCDBB8QZFJzWoyCmhrhtdxokV0VCCikjeh1hU1xXNKMgYd1EhOcF4vpBO39T/XfV24D0lvLol5l/CsyNP3Wlf8qynDXCrirfwfGMGXq2K3J7LBsu+m50ggwZ0g61za1PYldHrsDVhj8M6NdJtaXy7M93ajU8H03f/XWlf95Oy3u1B94qL6dYexjsMWw5y37Z6woyw11VUhlU7FgCTAJJiO6qdisS1mx164gm6bpV7DBWABJIZdio0OgEcgeVOOCdIevurZ6s9Y/s5ToxAJ2O2x760KM424dXx8HAnhaCnLmp7LV01PR/+lbLtQj0A6QXLWIRGvpbsDM3byid4CsRvLTvsGqe6b9F1VxiLQ7F6SQDIW4NWAI5HcVTek3Bepu6DKr6qIjI0SVg7DWR4Hwq+8A48uM4XftCybf1ZEIjVCU17M6glQ8jXfem1bVKd969P8fIqip4PGQnxavpv7Nb3+2KbgeI9RiMNf5Wrqlu/KT2v+HNW/2byuqsjBlYAqwMhgdiDzFecuIwbbd4MiPAxU79HPTxsLc6i404e5MT/qrh2Ydyk+0PXkZXh3+7Oly9T2cVtcUvdG2YH9mvlS1IcO/ZJ+VflS5NaDhHKFEe8o3IHmQKFG5LHmiaVwuIa26uvtIZFN5roNYj2F1JWZqlzLj8ELiD7RBnA5ggdtfcJ9BTXi2HbH4GVYC5orzsWUggmNgwj3+FQf0dcX6u/wBUTpc1H5hv8PlVts2Bhsa1raziRKjkCZgehzL6ik4hPZVSOsTm81tRnh3u/KPuvfuZj2N4ddw9yLiFW3gxBHeDsw8aTuWwRI1Cwf4CefkTHrVm+kXBXVxGZlbqwqqrfd5kieROh8arFi5pB5fEH2h/XjW+nLbgpHEtuZeOjXH8Jaw+Ruw8MXLKCl0nkpEjUQArAHQaVTDj8t9biqEyXM4VYhTmzQI5CAI20rmDstnhTB0AP5tj7pNOsTwoAe1rMHSD6EaHSTqPWlRhClN56mqNGrWpuUVlHU0jpphgPq99RKzM94MONfETT5LossCxm2vak7LJgk84jf301sr9Y4LZbKJREHP7jG2fhrS+Ot5sMG3zWfjlE1nr1JU6sZLeNaUsJF8G16P3ZdsLhciCBIEba+oI9Nagr/RrLjM6KBae2dQRo8iRHIEa92+1VjoB0sYlMO7lToLTT/8AjbkR+Hu25itPdySgYideW5jeuvCUakU1uMmIozw83F7/ADRVuPcDz4O/aaMpVrin8Fy2CyMPdlPeGNZdxTC58Favga23KT3BsrCff8a13p9i+p4fiGBgsnVjzusLfycn0qkWOFL9Q6iC73rgXTvghQo8DBrNipKFSDRqwUlOnOi9Zad1ykcP4gbF63fQKWtsGAaYJEiCR5kT5Gtb4L0lt4tDibYa3BW1iFYDsNvZuhhowBME6dknQVkGJwT2LjWboggsCPEEqROxnv22NT/RHpscCHtvaF2xcMuBo8FcpKmcp0HsnmNxS69PatUgs16GWjPZlno8n2fc11i30x9HOrvLi1WFvnLdA+7eUan+JQT5qTzrNylei+KcHGMwd3Cvq2UBC2hzBc+FuHxiFP5WFedHBUkEQQSCO4jQj30yElKKaK1IbErfep94WKMKGehIqws71grvWVwOO6jhx3USBWM+dS3A7pJEkjlpUcpBp9w/suO6aRXjeDOlyXU2MTG+jL/0p4RYuYNccoyupt27ts+xcKlUJjdSVKEwde1sdaodwdqUzKJlNdV5xm7xy99aR0SxVprWJs3VDWxlukGCCNQ89wymfDKDWbX8Wpe51YK2yxKLJMLJyDXcgHnTabUoJ93v6NHPltRqTpyWkn5Nq1zQ8fh1xXCrDC71t22MjNJLByC6q06gqcyweR00qP8Aoz4leN9sKpU2byOzq8SpKZSycy3syvMDlE006IYu3Yv3bF7tDEKttXtsGVXzBrTiPaUnLqNRJ03hgnDmt8Tt2w4st16ZWP3CWkf8Ur8KpHKTXH3DrRaesdOzXyfmxtjni041neduetQdpqneMWDkcDcakeA3FV5WpWF6L7Tvf8gvz8f6fdnoHo/0yD4Sw2VQciqSzALmUZWj+IGu4npG9y4tq26tdcMVS2YDBfa7Z0gDuJrI+iHTG5grgIVbiT2kZVMjnlYiUPiNO8GtlscdtYq5gb1khlL3lIMZrZNliVYfdIyjz0IkU+x51ZIRs9HMS5LO9q3PIKbh9WLKPcKFWyhV7IGZ5dmjE0kTRxWRnqYyvkLWcQVYMpIKkEeYrXL10Y3ALftyXs9sd4A/aD0gN/DWOTWgfRPxnK72Sd+0Ae7Y1Elo9DPXm4ONWOsSx8cx5fAPiEGZurKsAJ7W23ODr5EVigaCD/X9cq2/hqfVsVcwp/Z3O1b8jqvrEr5qKof0m4a2l5QqKHKkuwEFpMKTy2BM+NIwj5qo6LX+jDjqMYzU4dGWa++RVLm0ju96k7Hvg/1pTvhvD7uJPV21d3hiqr2jCjtHUzsYiTqdBTPDvpH4deex0Yf141aOg/Si3gbzG5aLh1C5lPbUZiwKAwGmRI02EHkei0YVKSWT1Lh9HQ6zhd+yYzW2urGsjMocSN1MzvUjwu31mETWcua2YjTePgRTjgXSu1iuIXBZOZDh7ZDQVLNbds4aQDKrcUelF4VhsjYqxIBVwy+s/oFrn45fipcH6m3D/nQq0+x+3ujI2QoxHNSR7jFbH0I6WjF2glw/b2ozH/1F2Djx5HznnTLGdDLDks1klm1MMdSdSYBpDh/RqzYurcRLqMhkGW9QZGoOx86rRxkYSuPxGJp16ezKMr7nbf46Cv01lzw5csx11vP5APl/4yvuqC4H0rVbRvFNMNbZ1E+3duZbajw9pj3wCeVXv6QsF1vCsSAJPVlx/AQ4/wCWs4hbnBz2TNoWGPg8hQdNwUYyT310q0IzlGXBnOw89iMlbNrwKpxtrt9jiGEm4xkqpChjrlWf3SukkxFMwQyTzGh/X3/MHvq5dDemyYaxdwz2TcFzOVIhpcqFRWtnQrooke471Sc+W4dTEkGd99z486EJScnFq1tOtC+s1voX0z+tOqOMt1LeUkA5XVCGttzhh9qpHPMCOYGV9P8ACi3xLFqug61m/wB8Bz8WNWToFxUWMYLbCBfZFn8BlgoiNQSxXwkcqr/0k/3pivFwef4E76rCCheK03F5y2orqyK0a7loBqODVxQULRwtCa7NQgZK0foN0FtYrDNfuXGQhiFKlTlj8SEagmeYrOEOtaJ9GfDbpJdmbqTtbnRz+I+Hhzqs9B1BuM00dU/U799XaV6kwRMMGAywCPh3yPGqLxDHi5eZ1UICdFAjTbXxNbz0ntW7+GNgCWcQrf8ApMPZb0MaDlNefMXgrtq4Uuo6XBurAhtfA/PnQpZRcV9yLYiLlUdV6t3795YOH3bCYVby3P8AS0xCkIQY6sCQTIhoZQZB5weVTvSZ1xjYTF3F6tcS2S7lJgMj5HIJ74za7ZudVvh+FVEIcAk786k8LPV5EbQOtxVYzlcCMyjxB1HOF7qVLERcl1HRjyLiOb242zTut64edmExatczBd4O528yfmaZcI6JPeuLbN2xbZzChriliYJ2WY2PtEU7fCNaa39YtzZZs0plzXVUgNluAnXWPA064jgLV++i8Mt4hxkBZGBNxGzEE5hpljJrNWpU3D8VvE8pY14mautnZus36i/EPovxNoZuyR37D3iQPUijdA8S2E4haS+GRWYjX2czK6I07ES8SO+idHOld7hz3l6sOzELcW4xlTbLBgY33YGr1Z4QnEcGl5baq7gk2lMgEEibZ3RtNvceRY9pdZzHKOk8r6NfH3sehfmNCqxhumlpQBiCbbAQWIYqxGh9kEq25gjv15UKm2mX5qa3eGa8TBLu9HTauUKQz0UOmdqw/R5/bl8jQoVBeI6DNJ6Xf23CfkX/AKlUT6Vf7Yn+zrlCkf8AbXYZa/8AK0u/+5lLw+58j8jSj7jyPzNChXTOTuL79G/94Wv9hdq9D+8b35P1ShQrnYv+A+06PJ/Sn/S/VEg/L+u+m7/rQoVwVoNZMce/u69/8d/+max/gX91Yv8A+NY/76FCvUS/hw+8DnQ1l2FWwf7dPzW/+2m+K/Z2vI/pXaFMfSX3iKJLo3/bcN/tbX/OtMvpG/vPFfnH/IlChRevcHcVoUdKFCgVD10UKFEga3uK3T6PP7vTyHzrtCqsZT6Q/wAB/aT61TPpa/tmE/2Vz50KFI3S7zp0/wCLHtXqij3fZo/CtvWu0Kyz6DPTU/5mHYyb6T/2XCed/wD/AEU16N/tfRf+YV2hW+l0I9h4/lL+Yqf1P1IjF/tn/OfmafdFv7av51+YrtCjIyy0ZpnSP+2Xvzn/ALaFChWKpqev5E/lF2y/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9" name="AutoShape 11" descr="data:image/jpeg;base64,/9j/4AAQSkZJRgABAQAAAQABAAD/2wCEAAkGBhQSERUUExQUFRQUGBgXFxgXGBcbGBUYFxoYGBUXGBgdGyYfGBwjGRgUHy8gJCgpLCwsFx4xNTAqNScrLCkBCQoKDgwOGg8PGiwkHyQsLywsLCosLSwvLCksLCwsLCwsLCksKSwsLCwsLCwsKSwsKSwsLCksLCksLCwsLywsLP/AABEIAMEBBgMBIgACEQEDEQH/xAAcAAAABwEBAAAAAAAAAAAAAAAAAgMEBQYHAQj/xABLEAACAQIEAgcEBwUECAUFAAABAhEAAwQSITEFQQYTIlFhcYEykaGxBxQjQlJywTNigtHwNDXh8SRDc5KisrPCFRZTY3QXg6PD0v/EABoBAAIDAQEAAAAAAAAAAAAAAAEDAAIEBQb/xAA3EQACAQIDAwwBAQgDAAAAAAAAAQIDEQQhMRJBUQUTMmFxgZGhscHR8CJCFCMzNHKy4fEGRIL/2gAMAwEAAhEDEQA/ANaJoVyjCmgOV2hQoEBSGPP2T/lNJcR4vasAG62WTAABYk9wCgmofivSF8vYtqtpgAbl5ipGYwIUeOmpHlS51Yw1ZeNOUtETvDjNpPET8TRMRxeyhIe7bUjcZhI9N58N6pxxzB+1eu3rayALByokDszBBc6z7ROlLYTBPk+zS2qMRIIXMNCSWaVE84121JrHLGJZRQ9YfiywjpCC0JZxDEiR9mFzDwzsD7wK4nHHdGZLOqmCHu29O+cmYj3VBjiSBRN26V0UIrN1k5hlKkLmZdJEMdu4wT33kSHvXWlkR0ttNoEEjMBEjQBgRJjYgClPFVH9+S3MRRNnEYoID/o2duR63KsakFgdfhSlrG3oGcWFadQGdhGkFdByM+WtQVg/a52t3VOXW5mPV3Mq69dr7SEEGdcpPcVpf6sBbX7EjtqQvWg5ZBynDtO3cvZlS4idKqsRU4+hHSjwJa7cbNbNxQMslmQ5kBIG50YbcxzqUDVWLmJhngXUKvMAgoVcEF0J0gsZI3VpMATMrwbGF1gkNABDgQGDawRyYaSP3hWqjXcpbMhNSlZXRIk0A1crtaxFgCunSuUKgLEfwtdb2u90/pFSOaqPfwGMF/FNh2uZGy3kl2K9ZZJLYYIzQou/ZSQBAzCYMU8xfCcSDh7lp8Rnd7gvI1+4VtLfVijFC5Q9Q2UZdQdd9CAgtFroVTbnCMW+EulnxAxNpQlsJfuqL/1dieshbgUG+oAMxEg6HWn3DsJiuvPXm4ban6wmW4wE3FynCEBgHW2wLDMCDK97VAWJ/ErKMNPZPwFNeA8Tt37Ia02ZVm2TDCGSA4hgDodKrfHhi7nXlVxKFrdpsLlfKlo5R1yYlVfKTmzZs2YFYCmd2eB4RjFtuMOLtq99YxF0F2+we1cW4bQy5irMbhtmSuZYJJjQzeGxfpol+8FUsxgKCSYJ0Ak6DU+lUYYbGi1bbPjSWu4frLYVlKqpP1ntNfuMQVI0QqsgZRvTyxg8WuIfO+I6u25NsBXuLdsdVCozG/lz5tSTb6zMNGINQFi08PxyXraXbZzJcAZDBEqdQYIBHrTHgnFLdywzo0qj3FY5WBDIxzjKRJjwFQHQm1isPYtriLF9ilm0iBCAqgFVZGtFwBcBljc7WZNiPYpLgfDsQjZlF9Ixt685zHqrmHbMcqoGh3Y5Y0zA6yBuA2LjgMcl60l22cyXFDoYIlSJBg6jlS4NZ/gsBjFwtu1kxSMuDtJY6tsgtYlM4udeAwBUnqiC2ZMobmdZzB28SuJLP172CSyqG1W6qQ3ZkH6s3ayKTo0EiCuWEsTuMbVPzr+pomC4il03AjSbTm2+jDK4AYrqBOjAyNNapnFr1+9ir9u22KV2sWLlhc+VcPecXtXytAgqsg5wcrDXSrB0cs3Fu4vrEdc98MrFYFwdTZtll12zW39I76gbE4aFChUAFoChTbHY1bdp7hZQEUsSdhA0mNY221phY7j+JW7IBuMFn2R95z3KNydtu+qhxfpWzkBXNuNGtIQbrE97j2IB2HvqIu3rl9s1y5lV9MzaMw5jutqY2WNBrzpC3iI1tqqW9QGcEqW19n0GbXea5tXEuWUckbYUVHNji1imQnKRhkYQOsgkxqzAnblpr4120eyrIl5isnNdJNtVky2pJkjbQfpTW27Eqyq083uyRkHsgDlJM/pSnUnQXbhC3CSArDLCnbLEgSBvpWJ5mgeNxOIa2VlpASxDkhjJd8wg77CD50vZuAvAtZtPtDfZkd2PPQQw7lb00FNsOrqwy20Cn2TcXLp+I6d/Len+MtrZVTiXADaKHyspMTOgDZTodNBI1qRV3ZAbW8d3VvA9Y79SIUQMnV6mFOsQSeemsd1OwwtntXLvaYZ8pLJJ9lisHJpl1WPnVXv9LMKoChbt3JsAx6szuIeYG+kH3E0zudOcR/qlWyO5FA9TpE6bxW+jyfXqZ2t2mSpiaccrluwmHtLeMI0tDFlRzau5pDCNVzb79+hMml7htopD4dgitpb6skMJ0e0snKQZ0EHnWd/+P32Jm5c7RkwxAJ8hAoW79w+PnW6HJDfSl5f5M8saty8zRZw/VmLrBHY3JUkrbZSHbdTkkbodPbgAg0/4PhmRzJBlIzLADQ0rmA9lgrDUSGknlFUDhnE3U7we8aVZujeKy3kGysCuUbHQZPIjKB5HwFGXJkqVpxd7dxRYxS/FrUuFChQoBBQoUBUANOGmQ/8AtG/SndR/A7ma2x/9x45aaVI0FoQ5QoUKhBDiA+yf8ppayOyPIfKm/EWAtPPdFORQIA0KFcqEOmm2B/Zp+UUvcOh8j8qRwIi1b8EX5CoQWoV2uVAka3Cra4kXgp6252WbM5lUU5RlLZREmIHM95mRpG8O3b/i/wCWlzQIcoUKFEBEtxB20C5ZETO01A8SwGW3ccz2RmbnmC9oj1j41Kpw7EFmBCBPuydfIwT46+VFxuBcqVaWDDLGhOpg+Yg+NB3aGrJlGN3tAsge4YJUzktr2uyd9dx611LsPB+1dTBQRkSRmYjkBGUDcx60MThYZ7QOVAx61zuSxBGo7538QKKmK7BCSluAWYiTqS7bmV2UE76muVKLvY6CeVx0bU5zeIA9prSmN2GRB+LcGNJoYnFWrEMgA07QbVi3cvOB3+NQWJ4/HZsksQSesPeZkgHfz+FMJJJa40k7kn9a6uE5KlV/KpkvP/Bhr4xQyjmySx3Su9dRrYYi23tSBmPgCPZHx0Emojr2J++/ISSdO7XYeFFu8UsroAXPcon47UReJ3m/ZoqDx1Nd6lhqNHKPyzmzqVKmbH+Hwzz7MU8GAZu+olLN8nW6RPIQPhUlg+DXnDHNfYJ7RgrHvAp7q0qa/N27bL3FqnOWmfYOl4Qd4Jp5h7BG6wPEUTBYC6DlDAHue4C3nlUE1MYS08lWdWIIGVBm38SQB61nlyhhIfrXdcZ+y15fpG9hLebXQ1IYTEdS4f8AAwPpzHuo2JwhJRcqW8xAi6QCZIVNCViTOxp0lhhooHPQpcbUaZRCkNsTv66Vlq8rYZqyTfcXjgK182i5dYO8e8UM47x76qL4eFhrVxyCdeoeSNNAQyjmY3HfQtYFQdbNySP/AEnECNZIzyfCuGsXDgdB0GW/MO+uM4Gvdr7qqL4IaRau9+tq6dJ7gJDeB+FObfDgMpCNrBEqwjQ7wDz086YsRBlHSkh/wHEKtqHZQ0kkEgRPrUkuNtnZ0/3h/OobFcNAUu5tJbHts5gDuOYiImBy38qp3HOm2FwoyWsmJczqhhF1GjtlknTkPdTU8siljSxi0/EvvH8/GiXuIW09u4i/mZR8zXnjivTa/eOmS2vdbBHvaZPvqHOOY7mT4/51YFj0Xj+k+EKMv1mxJgQLizuPGny8cw52v2T/APcT+deYrlw7/rS68VddKliHp63jLbey6HydT8jRzdX8S+8V5kTjbd3x/wAKkcJ0uvIZR2HhmMfKpYB6Fv4pApll2OkiTptE03wWOti2gLgQqjXfQAa1k/DfpFvAjOqP6LPvGWr/ANFeMWsWhysQ66ujDtAHYjUSJkTH+NXcORYfr9v8a++u/XE/EvvptfwQ013IG22/jrSn1AEb/D/GhdhCXscgdO0IGaddpAiaW+up+NT/ABD+dJPw2Yltv3d9POiHhI7x7qF2QcpikIkMv+8P50KY4LhKZAQBB19kGJoUbsFiRpHFLKHvifdTTpBxxMJYa8+uWAqjd2OiqO6e/kATVBb6Ur7A/Y2QCCIlydfGf0rVCjKauispqOpJ9K8D2UuMQtsqxeNCzo4Kg89gseQFUTi/EjeP4ba7Cd/Fu87VK9Iel5xWHtWuqysjltGkNIIAGgjcmqy9idbrqANlmAP1JplDDRhLbks/QlSs5RUVoEXGcrSz4nYfzoLw57h7ZZj3AGP90U7s8QwtsAs5Yj7qDTyLb+6POiW+mptsTYXq1J2FtJP8TZj+lOqYqSVoK/a7L5YuFKLzb8M2SGF6NkLJyqdOy05yDzCASfnU1h+FW1K/ZXWP3szKqTG+UrmjzFVM9PXUnJaUTvmZm/4ZC/CmlzpzijoLmQdy6D0HKubVniKnSqJLgr/fM1xVKOkG+377GhthnSSCtpSdSltGM8p2AjxE0dltK3bvIwjUtc7Q05HUd2igedZPf41ef2rjn1NNi7Hdj76z/s1L9Tb8F8jeeqbkl5/BrB4/greZTcQoRtkJaRz7dxhv4elIYnp1hCmX7VoJiHZRqNZVIB91ZcLdObWGqyp0Y/p8X8WBerL9Xgvm5eb30ipAW2hVV5ADXuLE7nQakcqa/wD1GuzI6xjrq7mdTJ2iNaq64XSnWGwE1dThHSC8L+oOZk9ZPxt6WJhPpCugZQgAEQJYjTwJg0qn0mYkezlE8gSAfQaEelRi8HJOUCZ5CpLhX0eYm8xAAtiJLXCVMcuzBOx7qjqvcl4L4KczBat+L+Qt7pzfzZmS3m3krsd+7+poz9P7re0iMSQZIJ1Gx1nbWrThvopw9sZsTiHaInLCL5ZmzE/CrLgeg2AtCRh0aBM3Cz+M9ox8KYp1OrwXwLlClwfi/ky7/wA/OdDatsNdAogTI225mq7xnE2nKm1b6swc4BJUmdIkmNJnltVi+lHhos45gqhUdUdFUAKBlCsABoO0re+qXceKu5tqzt4IpzaTuvVgFFLUmbvdTq3wi6y5sj5TzCmKWXEGxGlJ9bPeafpwsjdGJ8aWVWG1v3/5UNpFtl8COS052U04t8PvHYD31KYe05/d8h/OlRw26wJzMANuU+6ptImxIjhwy+usL/vKD8SK0X6Hrlw4pwwYAWWmdvaSPjWf3OFOgJK5tDvSfRzi1/D30fDFhcnRVk55+4VHtA7RRUrlZwa1PTWKGqfnHyNOKbsxPVyIJIJHccpkeMHSnIqABFcrprhqEEcL7C+VcruH9hfIUKhDDul3T1sdlHUlUQ5lAbc/iJjXTT31AHGXY+6o8pPxpdyUA+6ORIEe+mty9qQYK96aj4GrftVS1o5Df2aH6sxC/fbcu5HgYHwqOuXOfxOtPrzRb2UidDlYN6zTTqQV8aW6kn0mX5qK6KCWxRis70bDpyNLOkcqFwWGwSu5aXyUZMPNVuXURuEnalUsU6NqNOdH+rxuyjwqty2zY5aw/lUlhcFJ12+dRao0wGE9xEU+wGIcNDCYoNFkyRTh4kD0+AP86kcHggBG/jTC65RAT95jPhKnlTTD8VcHQH3aVVFmX3ohgT9aDDTIpnyOkVZHxeS9dgSYCqJ3bshR5c/IGoT6Ocbn6yfagH4n+dS6a4u5+5r6kZR7hm99aIaGSp0mHsKcxZzmKnQmdW2Zo2A5KOQB7zSy4n7KO/sD1bIPnSV08qaWrhi2PxPPoMz/AKLTBRXfprwoOHsXwO0txrZP7rqWAP8AEh95rHVtyda9McRwNvEWHtXVDo4AIPeSMpBGoIaCCNjWSWOjuGs4p8l8lbbME6xIAIMAsw0Ma6wOR02qkpKObGQg55I70V6HKqi7fEv91Dsv5hzbXblHftb1y5YOnd4f1pTTr8oE5fAqZB+FcvYj0pTlcfGlZ2Y2xuGSdAKRtYBW+6KcmzzNN7/FFsiTuff5RSbmjZF7XDROwqQXhUDbSoSx0oAPbEA/iEVYOG9IrbDLvoec+u1EisFHBcwIgba1fuG8NtWlXq7dtDlElEVTsJ1ABql4TpFbVhbgElRpPhO3PeavWEvh0VhzANOpsy4jVHbvtJ5n5GlgaRue0v8AF8qVppmOzRLx7J8j8qNRLx7J8j8qjIFs+yPIfKhXbY0HkKFQCKjd4FgtCMJZ0BGi5Y58tzppPjSPE+g2AdJ+rIrdnRS40ZgGMAxpO9Sz4QmZiPCN/Aeo3pc2yFaToIAk/vA9+8Cr7K4F7szD6R+i9mxhrDWbQSbhV2E9rsqVmT4PVAvKAfKt46Y4MXuF3JibZDqfFW+MhmHrWGYi3Da0mStY0084nUt7GnJtTrR8Lb0Bo7aUq4zZERZpxZw/OizTrDkeR8Ko2XsJDDk7DX5Ui/AySDmPjpM+lTWGtztpFO+rIGqE+lGMrAcL6kHd4OojKSoHf38/f3Uvw+xIjmKkbuFYrJ0HdSWChTRbConOkNl16ohZGX4zURguL3Fc9gwupiIjv1GvlV4xGGD4ZjqcsMB4TDD3GfSmvCOHBiDmkdzVFawJR4Fj6AMHFy6FADqu3fJJ+U+oqTw5m/fPiP5fpQ6M4QWhcRRAkEdwmdB7zRcF+1v/AJ/lNOh0UY6nSZzGvCk+g8zoPiRSaAB0HJFdvQZFHwJruLMuijlLn00UerMD/DROrY3l07OXtHyMhfUx7qYLJTDXmzgHmUMd2rtE+SCs94pwb6vevq4zA9ofvK5MH9PMGr7hXnEEdwJ9yoB/1GqtdLcX/pQDRqgVQdJ1J35a7Hv8KXVV4mjDytKxAcItsyMIyqkACZIB291PBd5Ezqfj/kKRdsmZg05hBH3gR4R500dCxmslzopb2WAWwU3phjuCHS4JaPKR4gGjYfFwKeWOIx3GeR28qqnYLjtFTv8AAczEs7MCdmEH013qc6I8HVLwknXQa1NNatQWMAn4VHWzF1YMGZFNbuK2Mwlzoe13iDiQEzgkkEkrpEHYCI5zWsWbKooVRCjQDuFV7DXctxGiWuZV9RA/lVjp8DDiU1ISue2v8X6UrSTH7Rfyt+lK0wznaSxB7DeR+VKUlij2G8qDIHFChQogRD5syjtLLZYAOsGDFHxdqEEk+1m3HIGBGnhFDC2gOrWCcvMz91fjyocaEWWI71PkZA9edM3FhrxK1/ojZBrDNlBCq5PJjBMeVYzicGAzBhsSBWpdLePYfDWrBxGdiQSqqVkxEkg7jYe+s1vcVTEKWRCi9Y6qWMsxYm4AdIGUTz1mlVFeKNNG6fUyMsW8um45eFHKyaXxCws+VFUa1luabCa2qdWkiiAU4tppVWyDrDIPKpay6gb1ANdjnFJNxFm7K79/dRii90lmSOPx0yAJHhGndTXCjtCo5cWbM5lLA66fGafYLjVq5tKsORq7RVSTLrwVIRvBSR4xrHwoYbAIxz2tCd0JgHyPKmvCeJpAE71EcC46TGtBl7XNF4K859CIABnv10pLBjt3z/7h/X+ZpfgYJtZju5+A0/nTbh7z1p77jfCtENEc6r0mH6uJPM6mlLdJXLlRzdJbKXCjFgVMExoD3d/wq0mlqVhTlN2irklaUpcu3DEFVCHxPtT4DKp8hVM49dS9YSQzYwuEK7kOihbk/umcw/OOQ0tB4kL7C1Zu5ZB7WTMHZcpyKWgFgpLaSSNBTLhnA2N3rbxtl3yqGUdhQIUATqXYDkZ1HcaFtvQ20YKkm6q60s03u4acc9xSHx91MyMpVwIOb2hPz86e4d9B5Va+McDGLZ0KAX7QkMo1QHVQzTF1GgnUBgZ8qpuGBAKuCrocrKZBB5aHkRsazVKbjnuG06m1lvF7sg6Ue1hiWBBmaFp53qUwqKRHOlDbtCt3hxa1Exz9eVV98TiLdzKwFwToQII8PHepl8ZcMqo2nUmB/M+ldwuGJaWuoOWiFo97CaYhe09xZeiDXbrDrUKdTJhhBlhC+m59KuNVHAYq6i9kpJgE5SwOWQpXXYgzr+lSi2rzHV31HIBRp4gb+taIuyOdWk5TzH7Xh1wE/wCrJ/4v8K63FLQJBuLI03pl/wCDye1J8WYz+tKLwcKCFYCe8E+fMf0OdG7E5CjcbtTAJJ8AaTvcSLLCoQT3kd/9e+iYHAKyqzBg6mDqNxoeXiakBh1B9kfP51M2Qjn40R/q/TMBQqUXTbSu0cyCGkRM+tNeLMOqYtsIPlBBmkOJcUWzAIknWBppPfVC6Z9LcSwyomS0PbI7WeNYJiVHh8aZKSSG06bm0kUzpjbe/da7mLCcon7qjRR4AD9alOj/AAJWwrWSwzFs4YfdcRBHeNI8iaQwuMt3dJyueRiD5GneFz4dpAlea7e48vKsNLEJStUH1qdSGTIfH4a4jG3cGVhuO8d4PMHvopeK0IDD461lJ7aiQYi5bJ5wdx7wao/GuEvYfK8GdQRsR3ju8qfUpWW1HNBp1drJ6iCtNOEugUxsPrrT0LNZrDg2Kw0gNOndTXD460piQD3eNS6QbcHwrl/hdt17az493rV4sq1cZP1b7OppgeAnNK/A0+/8rWSZzlfCae4bocWHYxECr3QNi4W5wgIkgsCdNTt5Uw4Jg2DlYMKfh/lU5f6MmxbJa4zkakn/AAp/w3AjPI5rrVZcCyyzL3gh1dm2DpCiZ95+dQGD4miKwZlBLMwBImCd48hNRl7h7XHC9tzOzk685BYwaSxXDnSZWO+WGpHcBM1pRz3qL4/pZZTU3BHkT491Qdrpvw72Ww1wjm/3ieZJ6wHvqtdLsaCy2xErq0ToTsuoGsSfWonA40W9Ykz3cu6hN2V7X8S9KhCtNRnLZXFk/b6Vi1jbjoLi4S44BSSXRV0t3Una6hlh3gsp0NbRwayl6wCMkk5pQnKxB/aW5JgHfQSslTBBFYlc4kmIKtcUNdGhuEtnYaZc8mGIGgJ1jQzAqS4Xxu9hmJsOBOpQ/s29I3J5issqsHJLNeX+zvU+R63M3hJPhb7vyyNjHDjbYsogsZdp5aaDSQNJ7yZ5k1T+nPRNn+3ssQwG/dzyNroD7qccP+kduq629YuKgkOVi6qEAEFgIcKRqPa591J4z6QcPc7SXcMQQZW5cZBBABBtsgLGc2o7yKtHD09p1Jycn1+iSsjkU9qT2YtLtdvG5Q+H8VM5XGVxoR4+FTFu5qCGj1qB481u+0pew5YaDI8MY2nPE+h0mkeG4fEkwQzD0IjwINCVPejW5bOUmu1NMupw4btK/nJ191OMDhbTQDcIaq9iMLibGUuuUNMGZGm4MTBEiRvrS+Jt3bSrc+zcOMylGkGO8wNdvfQts5skP3slCGbehpmCw4VLaowJ6wBj3dn2T3GMpqcJrGeDdJLtq610QzNqQ05SRtMGRB0kbVonRPprZxwZVBt3rft2m1I1jMrfeWY7iJGnOm0aimL5R5PqYRpyzT39e9fHEsNcNCu045gjhh7f5zS002wDypPezfOnFBEOmhXDQqwDBeOdNMRfuly2UbKoAhRO3eT40ta6SYkIH6gOo9qGiRzIGp+flT2/0Di0Llq51jABoAEHn2e/voyBcXZZJKXIhwu5H4lH6elYalWUGm9Dt14QqUr0Vp4jG0MFjT9k/U3T9xgBJ8B7LfwkHwrj2MThR2l6y2PMgDz9pPXSqpxvghwzAF1adREz5kcvfUjwnprftAK32qclcmRyIV9x6yNtKdKnCormOni5xWy81wZP4bE2rpBtMbV0bA6Gf3Tsfh5UtxTiBuJ1eIXUezcA2P7w/l7udNsOmFxom0wtXYjIQAS3IRMPPeuum1I4k4jDiLql7fIkkj0fceTUhRqUejmuA7m6VfOm7S4fHEiLtsqYPvGx7iPCnFi9pSGNuI2tvTvQ7+JXkfIU2tYkVdfkroq04vZlqWTBsIp5JC99VrC8R5VOYPHgUNApphCSTos05s3XEwD5UZ8Up9mdN4/Wn+E4iqETpPMkR7qIdDtu412xcXmyka1NdErClGZ/vZQO9BMBo5gsCpPIiDvSFu4jDsAa6mO7nXcfxxLOOGFRN5e2qjQG5nbEWGj7rqOtU/dJjuItZpbS3C21J7D3+v35JXiThScw1ERqdAu0Hyj3CqR0r6S9UmhljOVfHmx8KufSG11lgXkM9WuYn8dnWGPivPuhu6sH4pxA3rrOdidB3KNh/XfWpSurmKUXF2Yi98sSTqSZJ7yd64HpMNRWY1Co5VuY0p9heJFTDajvqHF8ilrd+apOnGaszVhsZWw0r033bjQ+jHHxbuDUNauxbuKfZykgT5qPdJpscDaGZQyhVc5GYDVCQOekjLOvfVLtYkrsY/Wpzh3GAdCY0g7aiZ08axzhOmrLNandhLC8pN7X4VHbsdvf5HOI4UOuAUKcwO0ERLa6TsIPkKtnQriaWrkXwAggZzsASIzju3k/Ma036P8ABMPiyVZjbeJWCBmiAQSRBJkkAeO3OZxP0c30BCXiVYEQ4JEHxBI+FXpJys4yXZfPzOTjaEMPUVKUrNb2nZ5t6q/G3cWnpfgEuYC6yANsylTzLZWPpJJ8qiumOBVMPh7K6FddNNAMmvn2vdSPRvFYjBp1GIs5sO2nWWzmyToCwGuX2QdAYE60z6bcWVbl1y2ZUhViDrAkLyOuY++n1bpZqzf338jNSpc5VhTTTim22nu9nZPrzKZxHCNbuEjMBoY12IBzD3j4Uvwjiv1fEW8UgzMkh1GnWIRlYT+KNj4CrRjXTiWCF3DhjesAAZlhnVQCydzMsyI5EiqHYxOuxB/rSsU4yoyut33zPV4LGUuVaU6NVWeeXo11rf47z0Dw7iKX7SXbTZkuCVPzBHIg6EciKcVk30YccazjGwhP2V8F7Y5LcAkx4MFYearWs10IvaV0eQrUpUakqUtU7CGCHZ9T8zS5pDB+wPX5ml6KFANCuUKIDCeiPSo4dhbuEm0dueQ//wA/KrN0h4Tkb61Y0I7TDkZ3PkeY9azWr70F6R5wcPdIJA7M/eXmD3kfKsatJbMtD0deDoS56n3rihtxfo5ZxiC8pZGYQDuFYboy89Tyg61nuKw3VO1tiDlYqSJiRzFarhcP9WxTWG0tX/YJ+633DPfPZPpVO6WdD3tF7qnMklnB0ZJMn8y6+dLw83Tm6U32HMxlJQkpx6Ms0Ve4pGokEbx8D/X61ceiXSW9cm3dAuoAe03tAdxOz68jr41Ubeog65fivMen9bUrg+JvYJCMR4iNRykEEHfwrbNO346mJl44n0Tt3payQp1OWZHhp7S8+RFUzHYG5ZaLinX4+R50MVxG65W7nIZdmEpl7gDsCdTE691T3Buk7Yh1w+Jtq5c5Q0BSTyDDYzG4jWqxWV3qaFXk1szzIFbRIBGoNK28Q6nnVsHRfqrhySQdWtH2o/Ek66eoPfTx+jNsxIDK23jNX2NpA27aFWXGkmVkGpXCozgaDXXXwiSB605x/wBHN62etsmVElrZJ1Xmy9+m43HvhxwpWa4VZQpVIAGogkazzquxaSTLqV1cs3RrDLpbZfFmmNI2nYCqdxTpClnilzFYeLipckTIDTbCXIPiSxU7elS3Sy51eDtnKZe8qhuS9Wpcye8yAB+buqj8Vt5b5I9m6BcHm3te583uplk/3b0sCdJunzq42Ni4Jxa3dVLlkE2cRna0pAlX2v4ZhtrBIG0gRM1kf0hdFBg8TNsf6NfBuWT+EfetnxUkehWrf0G6V22tJw+6OrYsBh7igkdbJYZuatmJ1GhB5c7Txzgo4hg7lhgq3ZOSdOqxKDUeCuJPdDt+GslFuEnTlu9Nwan72HOb9H7Pv39faeezQD12/ZZGKsCrKSCDuCDBB8QZFJzWoyCmhrhtdxokV0VCCikjeh1hU1xXNKMgYd1EhOcF4vpBO39T/XfV24D0lvLol5l/CsyNP3Wlf8qynDXCrirfwfGMGXq2K3J7LBsu+m50ggwZ0g61za1PYldHrsDVhj8M6NdJtaXy7M93ajU8H03f/XWlf95Oy3u1B94qL6dYexjsMWw5y37Z6woyw11VUhlU7FgCTAJJiO6qdisS1mx164gm6bpV7DBWABJIZdio0OgEcgeVOOCdIevurZ6s9Y/s5ToxAJ2O2x760KM424dXx8HAnhaCnLmp7LV01PR/+lbLtQj0A6QXLWIRGvpbsDM3byid4CsRvLTvsGqe6b9F1VxiLQ7F6SQDIW4NWAI5HcVTek3Bepu6DKr6qIjI0SVg7DWR4Hwq+8A48uM4XftCybf1ZEIjVCU17M6glQ8jXfem1bVKd969P8fIqip4PGQnxavpv7Nb3+2KbgeI9RiMNf5Wrqlu/KT2v+HNW/2byuqsjBlYAqwMhgdiDzFecuIwbbd4MiPAxU79HPTxsLc6i404e5MT/qrh2Ydyk+0PXkZXh3+7Oly9T2cVtcUvdG2YH9mvlS1IcO/ZJ+VflS5NaDhHKFEe8o3IHmQKFG5LHmiaVwuIa26uvtIZFN5roNYj2F1JWZqlzLj8ELiD7RBnA5ggdtfcJ9BTXi2HbH4GVYC5orzsWUggmNgwj3+FQf0dcX6u/wBUTpc1H5hv8PlVts2Bhsa1raziRKjkCZgehzL6ik4hPZVSOsTm81tRnh3u/KPuvfuZj2N4ddw9yLiFW3gxBHeDsw8aTuWwRI1Cwf4CefkTHrVm+kXBXVxGZlbqwqqrfd5kieROh8arFi5pB5fEH2h/XjW+nLbgpHEtuZeOjXH8Jaw+Ruw8MXLKCl0nkpEjUQArAHQaVTDj8t9biqEyXM4VYhTmzQI5CAI20rmDstnhTB0AP5tj7pNOsTwoAe1rMHSD6EaHSTqPWlRhClN56mqNGrWpuUVlHU0jpphgPq99RKzM94MONfETT5LossCxm2vak7LJgk84jf301sr9Y4LZbKJREHP7jG2fhrS+Ot5sMG3zWfjlE1nr1JU6sZLeNaUsJF8G16P3ZdsLhciCBIEba+oI9Nagr/RrLjM6KBae2dQRo8iRHIEa92+1VjoB0sYlMO7lToLTT/8AjbkR+Hu25itPdySgYideW5jeuvCUakU1uMmIozw83F7/ADRVuPcDz4O/aaMpVrin8Fy2CyMPdlPeGNZdxTC58Favga23KT3BsrCff8a13p9i+p4fiGBgsnVjzusLfycn0qkWOFL9Q6iC73rgXTvghQo8DBrNipKFSDRqwUlOnOi9Zad1ykcP4gbF63fQKWtsGAaYJEiCR5kT5Gtb4L0lt4tDibYa3BW1iFYDsNvZuhhowBME6dknQVkGJwT2LjWboggsCPEEqROxnv22NT/RHpscCHtvaF2xcMuBo8FcpKmcp0HsnmNxS69PatUgs16GWjPZlno8n2fc11i30x9HOrvLi1WFvnLdA+7eUan+JQT5qTzrNylei+KcHGMwd3Cvq2UBC2hzBc+FuHxiFP5WFedHBUkEQQSCO4jQj30yElKKaK1IbErfep94WKMKGehIqws71grvWVwOO6jhx3USBWM+dS3A7pJEkjlpUcpBp9w/suO6aRXjeDOlyXU2MTG+jL/0p4RYuYNccoyupt27ts+xcKlUJjdSVKEwde1sdaodwdqUzKJlNdV5xm7xy99aR0SxVprWJs3VDWxlukGCCNQ89wymfDKDWbX8Wpe51YK2yxKLJMLJyDXcgHnTabUoJ93v6NHPltRqTpyWkn5Nq1zQ8fh1xXCrDC71t22MjNJLByC6q06gqcyweR00qP8Aoz4leN9sKpU2byOzq8SpKZSycy3syvMDlE006IYu3Yv3bF7tDEKttXtsGVXzBrTiPaUnLqNRJ03hgnDmt8Tt2w4st16ZWP3CWkf8Ur8KpHKTXH3DrRaesdOzXyfmxtjni041neduetQdpqneMWDkcDcakeA3FV5WpWF6L7Tvf8gvz8f6fdnoHo/0yD4Sw2VQciqSzALmUZWj+IGu4npG9y4tq26tdcMVS2YDBfa7Z0gDuJrI+iHTG5grgIVbiT2kZVMjnlYiUPiNO8GtlscdtYq5gb1khlL3lIMZrZNliVYfdIyjz0IkU+x51ZIRs9HMS5LO9q3PIKbh9WLKPcKFWyhV7IGZ5dmjE0kTRxWRnqYyvkLWcQVYMpIKkEeYrXL10Y3ALftyXs9sd4A/aD0gN/DWOTWgfRPxnK72Sd+0Ae7Y1Elo9DPXm4ONWOsSx8cx5fAPiEGZurKsAJ7W23ODr5EVigaCD/X9cq2/hqfVsVcwp/Z3O1b8jqvrEr5qKof0m4a2l5QqKHKkuwEFpMKTy2BM+NIwj5qo6LX+jDjqMYzU4dGWa++RVLm0ju96k7Hvg/1pTvhvD7uJPV21d3hiqr2jCjtHUzsYiTqdBTPDvpH4deex0Yf141aOg/Si3gbzG5aLh1C5lPbUZiwKAwGmRI02EHkei0YVKSWT1Lh9HQ6zhd+yYzW2urGsjMocSN1MzvUjwu31mETWcua2YjTePgRTjgXSu1iuIXBZOZDh7ZDQVLNbds4aQDKrcUelF4VhsjYqxIBVwy+s/oFrn45fipcH6m3D/nQq0+x+3ujI2QoxHNSR7jFbH0I6WjF2glw/b2ozH/1F2Djx5HznnTLGdDLDks1klm1MMdSdSYBpDh/RqzYurcRLqMhkGW9QZGoOx86rRxkYSuPxGJp16ezKMr7nbf46Cv01lzw5csx11vP5APl/4yvuqC4H0rVbRvFNMNbZ1E+3duZbajw9pj3wCeVXv6QsF1vCsSAJPVlx/AQ4/wCWs4hbnBz2TNoWGPg8hQdNwUYyT310q0IzlGXBnOw89iMlbNrwKpxtrt9jiGEm4xkqpChjrlWf3SukkxFMwQyTzGh/X3/MHvq5dDemyYaxdwz2TcFzOVIhpcqFRWtnQrooke471Sc+W4dTEkGd99z486EJScnFq1tOtC+s1voX0z+tOqOMt1LeUkA5XVCGttzhh9qpHPMCOYGV9P8ACi3xLFqug61m/wB8Bz8WNWToFxUWMYLbCBfZFn8BlgoiNQSxXwkcqr/0k/3pivFwef4E76rCCheK03F5y2orqyK0a7loBqODVxQULRwtCa7NQgZK0foN0FtYrDNfuXGQhiFKlTlj8SEagmeYrOEOtaJ9GfDbpJdmbqTtbnRz+I+Hhzqs9B1BuM00dU/U799XaV6kwRMMGAywCPh3yPGqLxDHi5eZ1UICdFAjTbXxNbz0ntW7+GNgCWcQrf8ApMPZb0MaDlNefMXgrtq4Uuo6XBurAhtfA/PnQpZRcV9yLYiLlUdV6t3795YOH3bCYVby3P8AS0xCkIQY6sCQTIhoZQZB5weVTvSZ1xjYTF3F6tcS2S7lJgMj5HIJ74za7ZudVvh+FVEIcAk786k8LPV5EbQOtxVYzlcCMyjxB1HOF7qVLERcl1HRjyLiOb242zTut64edmExatczBd4O528yfmaZcI6JPeuLbN2xbZzChriliYJ2WY2PtEU7fCNaa39YtzZZs0plzXVUgNluAnXWPA064jgLV++i8Mt4hxkBZGBNxGzEE5hpljJrNWpU3D8VvE8pY14mautnZus36i/EPovxNoZuyR37D3iQPUijdA8S2E4haS+GRWYjX2czK6I07ES8SO+idHOld7hz3l6sOzELcW4xlTbLBgY33YGr1Z4QnEcGl5baq7gk2lMgEEibZ3RtNvceRY9pdZzHKOk8r6NfH3sehfmNCqxhumlpQBiCbbAQWIYqxGh9kEq25gjv15UKm2mX5qa3eGa8TBLu9HTauUKQz0UOmdqw/R5/bl8jQoVBeI6DNJ6Xf23CfkX/AKlUT6Vf7Yn+zrlCkf8AbXYZa/8AK0u/+5lLw+58j8jSj7jyPzNChXTOTuL79G/94Wv9hdq9D+8b35P1ShQrnYv+A+06PJ/Sn/S/VEg/L+u+m7/rQoVwVoNZMce/u69/8d/+max/gX91Yv8A+NY/76FCvUS/hw+8DnQ1l2FWwf7dPzW/+2m+K/Z2vI/pXaFMfSX3iKJLo3/bcN/tbX/OtMvpG/vPFfnH/IlChRevcHcVoUdKFCgVD10UKFEga3uK3T6PP7vTyHzrtCqsZT6Q/wAB/aT61TPpa/tmE/2Vz50KFI3S7zp0/wCLHtXqij3fZo/CtvWu0Kyz6DPTU/5mHYyb6T/2XCed/wD/AEU16N/tfRf+YV2hW+l0I9h4/lL+Yqf1P1IjF/tn/OfmafdFv7av51+YrtCjIyy0ZpnSP+2Xvzn/ALaFChWKpqev5E/lF2y/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1" name="AutoShape 13" descr="data:image/jpeg;base64,/9j/4AAQSkZJRgABAQAAAQABAAD/2wCEAAkGBhQSERUUExQUFRQUGBgXFxgXGBcbGBUYFxoYGBUXGBgdGyYfGBwjGRgUHy8gJCgpLCwsFx4xNTAqNScrLCkBCQoKDgwOGg8PGiwkHyQsLywsLCosLSwvLCksLCwsLCwsLCksKSwsLCwsLCwsKSwsKSwsLCksLCksLCwsLywsLP/AABEIAMEBBgMBIgACEQEDEQH/xAAcAAAABwEBAAAAAAAAAAAAAAAAAgMEBQYHAQj/xABLEAACAQIEAgcEBwUECAUFAAABAhEAAwQSITEFQQYTIlFhcYEykaGxBxQjQlJywTNigtHwNDXh8SRDc5KisrPCFRZTY3QXg6PD0v/EABoBAAIDAQEAAAAAAAAAAAAAAAEDAAIEBQb/xAA3EQACAQIDAwwBAQgDAAAAAAAAAQIDEQQhMRJBUQUTMmFxgZGhscHR8CJCFCMzNHKy4fEGRIL/2gAMAwEAAhEDEQA/ANaJoVyjCmgOV2hQoEBSGPP2T/lNJcR4vasAG62WTAABYk9wCgmofivSF8vYtqtpgAbl5ipGYwIUeOmpHlS51Yw1ZeNOUtETvDjNpPET8TRMRxeyhIe7bUjcZhI9N58N6pxxzB+1eu3rayALByokDszBBc6z7ROlLYTBPk+zS2qMRIIXMNCSWaVE84121JrHLGJZRQ9YfiywjpCC0JZxDEiR9mFzDwzsD7wK4nHHdGZLOqmCHu29O+cmYj3VBjiSBRN26V0UIrN1k5hlKkLmZdJEMdu4wT33kSHvXWlkR0ttNoEEjMBEjQBgRJjYgClPFVH9+S3MRRNnEYoID/o2duR63KsakFgdfhSlrG3oGcWFadQGdhGkFdByM+WtQVg/a52t3VOXW5mPV3Mq69dr7SEEGdcpPcVpf6sBbX7EjtqQvWg5ZBynDtO3cvZlS4idKqsRU4+hHSjwJa7cbNbNxQMslmQ5kBIG50YbcxzqUDVWLmJhngXUKvMAgoVcEF0J0gsZI3VpMATMrwbGF1gkNABDgQGDawRyYaSP3hWqjXcpbMhNSlZXRIk0A1crtaxFgCunSuUKgLEfwtdb2u90/pFSOaqPfwGMF/FNh2uZGy3kl2K9ZZJLYYIzQou/ZSQBAzCYMU8xfCcSDh7lp8Rnd7gvI1+4VtLfVijFC5Q9Q2UZdQdd9CAgtFroVTbnCMW+EulnxAxNpQlsJfuqL/1dieshbgUG+oAMxEg6HWn3DsJiuvPXm4ban6wmW4wE3FynCEBgHW2wLDMCDK97VAWJ/ErKMNPZPwFNeA8Tt37Ia02ZVm2TDCGSA4hgDodKrfHhi7nXlVxKFrdpsLlfKlo5R1yYlVfKTmzZs2YFYCmd2eB4RjFtuMOLtq99YxF0F2+we1cW4bQy5irMbhtmSuZYJJjQzeGxfpol+8FUsxgKCSYJ0Ak6DU+lUYYbGi1bbPjSWu4frLYVlKqpP1ntNfuMQVI0QqsgZRvTyxg8WuIfO+I6u25NsBXuLdsdVCozG/lz5tSTb6zMNGINQFi08PxyXraXbZzJcAZDBEqdQYIBHrTHgnFLdywzo0qj3FY5WBDIxzjKRJjwFQHQm1isPYtriLF9ilm0iBCAqgFVZGtFwBcBljc7WZNiPYpLgfDsQjZlF9Ixt685zHqrmHbMcqoGh3Y5Y0zA6yBuA2LjgMcl60l22cyXFDoYIlSJBg6jlS4NZ/gsBjFwtu1kxSMuDtJY6tsgtYlM4udeAwBUnqiC2ZMobmdZzB28SuJLP172CSyqG1W6qQ3ZkH6s3ayKTo0EiCuWEsTuMbVPzr+pomC4il03AjSbTm2+jDK4AYrqBOjAyNNapnFr1+9ir9u22KV2sWLlhc+VcPecXtXytAgqsg5wcrDXSrB0cs3Fu4vrEdc98MrFYFwdTZtll12zW39I76gbE4aFChUAFoChTbHY1bdp7hZQEUsSdhA0mNY221phY7j+JW7IBuMFn2R95z3KNydtu+qhxfpWzkBXNuNGtIQbrE97j2IB2HvqIu3rl9s1y5lV9MzaMw5jutqY2WNBrzpC3iI1tqqW9QGcEqW19n0GbXea5tXEuWUckbYUVHNji1imQnKRhkYQOsgkxqzAnblpr4120eyrIl5isnNdJNtVky2pJkjbQfpTW27Eqyq083uyRkHsgDlJM/pSnUnQXbhC3CSArDLCnbLEgSBvpWJ5mgeNxOIa2VlpASxDkhjJd8wg77CD50vZuAvAtZtPtDfZkd2PPQQw7lb00FNsOrqwy20Cn2TcXLp+I6d/Len+MtrZVTiXADaKHyspMTOgDZTodNBI1qRV3ZAbW8d3VvA9Y79SIUQMnV6mFOsQSeemsd1OwwtntXLvaYZ8pLJJ9lisHJpl1WPnVXv9LMKoChbt3JsAx6szuIeYG+kH3E0zudOcR/qlWyO5FA9TpE6bxW+jyfXqZ2t2mSpiaccrluwmHtLeMI0tDFlRzau5pDCNVzb79+hMml7htopD4dgitpb6skMJ0e0snKQZ0EHnWd/+P32Jm5c7RkwxAJ8hAoW79w+PnW6HJDfSl5f5M8saty8zRZw/VmLrBHY3JUkrbZSHbdTkkbodPbgAg0/4PhmRzJBlIzLADQ0rmA9lgrDUSGknlFUDhnE3U7we8aVZujeKy3kGysCuUbHQZPIjKB5HwFGXJkqVpxd7dxRYxS/FrUuFChQoBBQoUBUANOGmQ/8AtG/SndR/A7ma2x/9x45aaVI0FoQ5QoUKhBDiA+yf8ppayOyPIfKm/EWAtPPdFORQIA0KFcqEOmm2B/Zp+UUvcOh8j8qRwIi1b8EX5CoQWoV2uVAka3Cra4kXgp6252WbM5lUU5RlLZREmIHM95mRpG8O3b/i/wCWlzQIcoUKFEBEtxB20C5ZETO01A8SwGW3ccz2RmbnmC9oj1j41Kpw7EFmBCBPuydfIwT46+VFxuBcqVaWDDLGhOpg+Yg+NB3aGrJlGN3tAsge4YJUzktr2uyd9dx611LsPB+1dTBQRkSRmYjkBGUDcx60MThYZ7QOVAx61zuSxBGo7538QKKmK7BCSluAWYiTqS7bmV2UE76muVKLvY6CeVx0bU5zeIA9prSmN2GRB+LcGNJoYnFWrEMgA07QbVi3cvOB3+NQWJ4/HZsksQSesPeZkgHfz+FMJJJa40k7kn9a6uE5KlV/KpkvP/Bhr4xQyjmySx3Su9dRrYYi23tSBmPgCPZHx0Emojr2J++/ISSdO7XYeFFu8UsroAXPcon47UReJ3m/ZoqDx1Nd6lhqNHKPyzmzqVKmbH+Hwzz7MU8GAZu+olLN8nW6RPIQPhUlg+DXnDHNfYJ7RgrHvAp7q0qa/N27bL3FqnOWmfYOl4Qd4Jp5h7BG6wPEUTBYC6DlDAHue4C3nlUE1MYS08lWdWIIGVBm38SQB61nlyhhIfrXdcZ+y15fpG9hLebXQ1IYTEdS4f8AAwPpzHuo2JwhJRcqW8xAi6QCZIVNCViTOxp0lhhooHPQpcbUaZRCkNsTv66Vlq8rYZqyTfcXjgK182i5dYO8e8UM47x76qL4eFhrVxyCdeoeSNNAQyjmY3HfQtYFQdbNySP/AEnECNZIzyfCuGsXDgdB0GW/MO+uM4Gvdr7qqL4IaRau9+tq6dJ7gJDeB+FObfDgMpCNrBEqwjQ7wDz086YsRBlHSkh/wHEKtqHZQ0kkEgRPrUkuNtnZ0/3h/OobFcNAUu5tJbHts5gDuOYiImBy38qp3HOm2FwoyWsmJczqhhF1GjtlknTkPdTU8siljSxi0/EvvH8/GiXuIW09u4i/mZR8zXnjivTa/eOmS2vdbBHvaZPvqHOOY7mT4/51YFj0Xj+k+EKMv1mxJgQLizuPGny8cw52v2T/APcT+deYrlw7/rS68VddKliHp63jLbey6HydT8jRzdX8S+8V5kTjbd3x/wAKkcJ0uvIZR2HhmMfKpYB6Fv4pApll2OkiTptE03wWOti2gLgQqjXfQAa1k/DfpFvAjOqP6LPvGWr/ANFeMWsWhysQ66ujDtAHYjUSJkTH+NXcORYfr9v8a++u/XE/EvvptfwQ013IG22/jrSn1AEb/D/GhdhCXscgdO0IGaddpAiaW+up+NT/ABD+dJPw2Yltv3d9POiHhI7x7qF2QcpikIkMv+8P50KY4LhKZAQBB19kGJoUbsFiRpHFLKHvifdTTpBxxMJYa8+uWAqjd2OiqO6e/kATVBb6Ur7A/Y2QCCIlydfGf0rVCjKauispqOpJ9K8D2UuMQtsqxeNCzo4Kg89gseQFUTi/EjeP4ba7Cd/Fu87VK9Iel5xWHtWuqysjltGkNIIAGgjcmqy9idbrqANlmAP1JplDDRhLbks/QlSs5RUVoEXGcrSz4nYfzoLw57h7ZZj3AGP90U7s8QwtsAs5Yj7qDTyLb+6POiW+mptsTYXq1J2FtJP8TZj+lOqYqSVoK/a7L5YuFKLzb8M2SGF6NkLJyqdOy05yDzCASfnU1h+FW1K/ZXWP3szKqTG+UrmjzFVM9PXUnJaUTvmZm/4ZC/CmlzpzijoLmQdy6D0HKubVniKnSqJLgr/fM1xVKOkG+377GhthnSSCtpSdSltGM8p2AjxE0dltK3bvIwjUtc7Q05HUd2igedZPf41ef2rjn1NNi7Hdj76z/s1L9Tb8F8jeeqbkl5/BrB4/greZTcQoRtkJaRz7dxhv4elIYnp1hCmX7VoJiHZRqNZVIB91ZcLdObWGqyp0Y/p8X8WBerL9Xgvm5eb30ipAW2hVV5ADXuLE7nQakcqa/wD1GuzI6xjrq7mdTJ2iNaq64XSnWGwE1dThHSC8L+oOZk9ZPxt6WJhPpCugZQgAEQJYjTwJg0qn0mYkezlE8gSAfQaEelRi8HJOUCZ5CpLhX0eYm8xAAtiJLXCVMcuzBOx7qjqvcl4L4KczBat+L+Qt7pzfzZmS3m3krsd+7+poz9P7re0iMSQZIJ1Gx1nbWrThvopw9sZsTiHaInLCL5ZmzE/CrLgeg2AtCRh0aBM3Cz+M9ox8KYp1OrwXwLlClwfi/ky7/wA/OdDatsNdAogTI225mq7xnE2nKm1b6swc4BJUmdIkmNJnltVi+lHhos45gqhUdUdFUAKBlCsABoO0re+qXceKu5tqzt4IpzaTuvVgFFLUmbvdTq3wi6y5sj5TzCmKWXEGxGlJ9bPeafpwsjdGJ8aWVWG1v3/5UNpFtl8COS052U04t8PvHYD31KYe05/d8h/OlRw26wJzMANuU+6ptImxIjhwy+usL/vKD8SK0X6Hrlw4pwwYAWWmdvaSPjWf3OFOgJK5tDvSfRzi1/D30fDFhcnRVk55+4VHtA7RRUrlZwa1PTWKGqfnHyNOKbsxPVyIJIJHccpkeMHSnIqABFcrprhqEEcL7C+VcruH9hfIUKhDDul3T1sdlHUlUQ5lAbc/iJjXTT31AHGXY+6o8pPxpdyUA+6ORIEe+mty9qQYK96aj4GrftVS1o5Df2aH6sxC/fbcu5HgYHwqOuXOfxOtPrzRb2UidDlYN6zTTqQV8aW6kn0mX5qK6KCWxRis70bDpyNLOkcqFwWGwSu5aXyUZMPNVuXURuEnalUsU6NqNOdH+rxuyjwqty2zY5aw/lUlhcFJ12+dRao0wGE9xEU+wGIcNDCYoNFkyRTh4kD0+AP86kcHggBG/jTC65RAT95jPhKnlTTD8VcHQH3aVVFmX3ohgT9aDDTIpnyOkVZHxeS9dgSYCqJ3bshR5c/IGoT6Ocbn6yfagH4n+dS6a4u5+5r6kZR7hm99aIaGSp0mHsKcxZzmKnQmdW2Zo2A5KOQB7zSy4n7KO/sD1bIPnSV08qaWrhi2PxPPoMz/AKLTBRXfprwoOHsXwO0txrZP7rqWAP8AEh95rHVtyda9McRwNvEWHtXVDo4AIPeSMpBGoIaCCNjWSWOjuGs4p8l8lbbME6xIAIMAsw0Ma6wOR02qkpKObGQg55I70V6HKqi7fEv91Dsv5hzbXblHftb1y5YOnd4f1pTTr8oE5fAqZB+FcvYj0pTlcfGlZ2Y2xuGSdAKRtYBW+6KcmzzNN7/FFsiTuff5RSbmjZF7XDROwqQXhUDbSoSx0oAPbEA/iEVYOG9IrbDLvoec+u1EisFHBcwIgba1fuG8NtWlXq7dtDlElEVTsJ1ABql4TpFbVhbgElRpPhO3PeavWEvh0VhzANOpsy4jVHbvtJ5n5GlgaRue0v8AF8qVppmOzRLx7J8j8qNRLx7J8j8qjIFs+yPIfKhXbY0HkKFQCKjd4FgtCMJZ0BGi5Y58tzppPjSPE+g2AdJ+rIrdnRS40ZgGMAxpO9Sz4QmZiPCN/Aeo3pc2yFaToIAk/vA9+8Cr7K4F7szD6R+i9mxhrDWbQSbhV2E9rsqVmT4PVAvKAfKt46Y4MXuF3JibZDqfFW+MhmHrWGYi3Da0mStY0084nUt7GnJtTrR8Lb0Bo7aUq4zZERZpxZw/OizTrDkeR8Ko2XsJDDk7DX5Ui/AySDmPjpM+lTWGtztpFO+rIGqE+lGMrAcL6kHd4OojKSoHf38/f3Uvw+xIjmKkbuFYrJ0HdSWChTRbConOkNl16ohZGX4zURguL3Fc9gwupiIjv1GvlV4xGGD4ZjqcsMB4TDD3GfSmvCOHBiDmkdzVFawJR4Fj6AMHFy6FADqu3fJJ+U+oqTw5m/fPiP5fpQ6M4QWhcRRAkEdwmdB7zRcF+1v/AJ/lNOh0UY6nSZzGvCk+g8zoPiRSaAB0HJFdvQZFHwJruLMuijlLn00UerMD/DROrY3l07OXtHyMhfUx7qYLJTDXmzgHmUMd2rtE+SCs94pwb6vevq4zA9ofvK5MH9PMGr7hXnEEdwJ9yoB/1GqtdLcX/pQDRqgVQdJ1J35a7Hv8KXVV4mjDytKxAcItsyMIyqkACZIB291PBd5Ezqfj/kKRdsmZg05hBH3gR4R500dCxmslzopb2WAWwU3phjuCHS4JaPKR4gGjYfFwKeWOIx3GeR28qqnYLjtFTv8AAczEs7MCdmEH013qc6I8HVLwknXQa1NNatQWMAn4VHWzF1YMGZFNbuK2Mwlzoe13iDiQEzgkkEkrpEHYCI5zWsWbKooVRCjQDuFV7DXctxGiWuZV9RA/lVjp8DDiU1ISue2v8X6UrSTH7Rfyt+lK0wznaSxB7DeR+VKUlij2G8qDIHFChQogRD5syjtLLZYAOsGDFHxdqEEk+1m3HIGBGnhFDC2gOrWCcvMz91fjyocaEWWI71PkZA9edM3FhrxK1/ojZBrDNlBCq5PJjBMeVYzicGAzBhsSBWpdLePYfDWrBxGdiQSqqVkxEkg7jYe+s1vcVTEKWRCi9Y6qWMsxYm4AdIGUTz1mlVFeKNNG6fUyMsW8um45eFHKyaXxCws+VFUa1luabCa2qdWkiiAU4tppVWyDrDIPKpay6gb1ANdjnFJNxFm7K79/dRii90lmSOPx0yAJHhGndTXCjtCo5cWbM5lLA66fGafYLjVq5tKsORq7RVSTLrwVIRvBSR4xrHwoYbAIxz2tCd0JgHyPKmvCeJpAE71EcC46TGtBl7XNF4K859CIABnv10pLBjt3z/7h/X+ZpfgYJtZju5+A0/nTbh7z1p77jfCtENEc6r0mH6uJPM6mlLdJXLlRzdJbKXCjFgVMExoD3d/wq0mlqVhTlN2irklaUpcu3DEFVCHxPtT4DKp8hVM49dS9YSQzYwuEK7kOihbk/umcw/OOQ0tB4kL7C1Zu5ZB7WTMHZcpyKWgFgpLaSSNBTLhnA2N3rbxtl3yqGUdhQIUATqXYDkZ1HcaFtvQ20YKkm6q60s03u4acc9xSHx91MyMpVwIOb2hPz86e4d9B5Va+McDGLZ0KAX7QkMo1QHVQzTF1GgnUBgZ8qpuGBAKuCrocrKZBB5aHkRsazVKbjnuG06m1lvF7sg6Ue1hiWBBmaFp53qUwqKRHOlDbtCt3hxa1Exz9eVV98TiLdzKwFwToQII8PHepl8ZcMqo2nUmB/M+ldwuGJaWuoOWiFo97CaYhe09xZeiDXbrDrUKdTJhhBlhC+m59KuNVHAYq6i9kpJgE5SwOWQpXXYgzr+lSi2rzHV31HIBRp4gb+taIuyOdWk5TzH7Xh1wE/wCrJ/4v8K63FLQJBuLI03pl/wCDye1J8WYz+tKLwcKCFYCe8E+fMf0OdG7E5CjcbtTAJJ8AaTvcSLLCoQT3kd/9e+iYHAKyqzBg6mDqNxoeXiakBh1B9kfP51M2Qjn40R/q/TMBQqUXTbSu0cyCGkRM+tNeLMOqYtsIPlBBmkOJcUWzAIknWBppPfVC6Z9LcSwyomS0PbI7WeNYJiVHh8aZKSSG06bm0kUzpjbe/da7mLCcon7qjRR4AD9alOj/AAJWwrWSwzFs4YfdcRBHeNI8iaQwuMt3dJyueRiD5GneFz4dpAlea7e48vKsNLEJStUH1qdSGTIfH4a4jG3cGVhuO8d4PMHvopeK0IDD461lJ7aiQYi5bJ5wdx7wao/GuEvYfK8GdQRsR3ju8qfUpWW1HNBp1drJ6iCtNOEugUxsPrrT0LNZrDg2Kw0gNOndTXD460piQD3eNS6QbcHwrl/hdt17az493rV4sq1cZP1b7OppgeAnNK/A0+/8rWSZzlfCae4bocWHYxECr3QNi4W5wgIkgsCdNTt5Uw4Jg2DlYMKfh/lU5f6MmxbJa4zkakn/AAp/w3AjPI5rrVZcCyyzL3gh1dm2DpCiZ95+dQGD4miKwZlBLMwBImCd48hNRl7h7XHC9tzOzk685BYwaSxXDnSZWO+WGpHcBM1pRz3qL4/pZZTU3BHkT491Qdrpvw72Ww1wjm/3ieZJ6wHvqtdLsaCy2xErq0ToTsuoGsSfWonA40W9Ykz3cu6hN2V7X8S9KhCtNRnLZXFk/b6Vi1jbjoLi4S44BSSXRV0t3Una6hlh3gsp0NbRwayl6wCMkk5pQnKxB/aW5JgHfQSslTBBFYlc4kmIKtcUNdGhuEtnYaZc8mGIGgJ1jQzAqS4Xxu9hmJsOBOpQ/s29I3J5issqsHJLNeX+zvU+R63M3hJPhb7vyyNjHDjbYsogsZdp5aaDSQNJ7yZ5k1T+nPRNn+3ssQwG/dzyNroD7qccP+kduq629YuKgkOVi6qEAEFgIcKRqPa591J4z6QcPc7SXcMQQZW5cZBBABBtsgLGc2o7yKtHD09p1Jycn1+iSsjkU9qT2YtLtdvG5Q+H8VM5XGVxoR4+FTFu5qCGj1qB481u+0pew5YaDI8MY2nPE+h0mkeG4fEkwQzD0IjwINCVPejW5bOUmu1NMupw4btK/nJ191OMDhbTQDcIaq9iMLibGUuuUNMGZGm4MTBEiRvrS+Jt3bSrc+zcOMylGkGO8wNdvfQts5skP3slCGbehpmCw4VLaowJ6wBj3dn2T3GMpqcJrGeDdJLtq610QzNqQ05SRtMGRB0kbVonRPprZxwZVBt3rft2m1I1jMrfeWY7iJGnOm0aimL5R5PqYRpyzT39e9fHEsNcNCu045gjhh7f5zS002wDypPezfOnFBEOmhXDQqwDBeOdNMRfuly2UbKoAhRO3eT40ta6SYkIH6gOo9qGiRzIGp+flT2/0Di0Llq51jABoAEHn2e/voyBcXZZJKXIhwu5H4lH6elYalWUGm9Dt14QqUr0Vp4jG0MFjT9k/U3T9xgBJ8B7LfwkHwrj2MThR2l6y2PMgDz9pPXSqpxvghwzAF1adREz5kcvfUjwnprftAK32qclcmRyIV9x6yNtKdKnCormOni5xWy81wZP4bE2rpBtMbV0bA6Gf3Tsfh5UtxTiBuJ1eIXUezcA2P7w/l7udNsOmFxom0wtXYjIQAS3IRMPPeuum1I4k4jDiLql7fIkkj0fceTUhRqUejmuA7m6VfOm7S4fHEiLtsqYPvGx7iPCnFi9pSGNuI2tvTvQ7+JXkfIU2tYkVdfkroq04vZlqWTBsIp5JC99VrC8R5VOYPHgUNApphCSTos05s3XEwD5UZ8Up9mdN4/Wn+E4iqETpPMkR7qIdDtu412xcXmyka1NdErClGZ/vZQO9BMBo5gsCpPIiDvSFu4jDsAa6mO7nXcfxxLOOGFRN5e2qjQG5nbEWGj7rqOtU/dJjuItZpbS3C21J7D3+v35JXiThScw1ERqdAu0Hyj3CqR0r6S9UmhljOVfHmx8KufSG11lgXkM9WuYn8dnWGPivPuhu6sH4pxA3rrOdidB3KNh/XfWpSurmKUXF2Yi98sSTqSZJ7yd64HpMNRWY1Co5VuY0p9heJFTDajvqHF8ilrd+apOnGaszVhsZWw0r033bjQ+jHHxbuDUNauxbuKfZykgT5qPdJpscDaGZQyhVc5GYDVCQOekjLOvfVLtYkrsY/Wpzh3GAdCY0g7aiZ08axzhOmrLNandhLC8pN7X4VHbsdvf5HOI4UOuAUKcwO0ERLa6TsIPkKtnQriaWrkXwAggZzsASIzju3k/Ma036P8ABMPiyVZjbeJWCBmiAQSRBJkkAeO3OZxP0c30BCXiVYEQ4JEHxBI+FXpJys4yXZfPzOTjaEMPUVKUrNb2nZ5t6q/G3cWnpfgEuYC6yANsylTzLZWPpJJ8qiumOBVMPh7K6FddNNAMmvn2vdSPRvFYjBp1GIs5sO2nWWzmyToCwGuX2QdAYE60z6bcWVbl1y2ZUhViDrAkLyOuY++n1bpZqzf338jNSpc5VhTTTim22nu9nZPrzKZxHCNbuEjMBoY12IBzD3j4Uvwjiv1fEW8UgzMkh1GnWIRlYT+KNj4CrRjXTiWCF3DhjesAAZlhnVQCydzMsyI5EiqHYxOuxB/rSsU4yoyut33zPV4LGUuVaU6NVWeeXo11rf47z0Dw7iKX7SXbTZkuCVPzBHIg6EciKcVk30YccazjGwhP2V8F7Y5LcAkx4MFYearWs10IvaV0eQrUpUakqUtU7CGCHZ9T8zS5pDB+wPX5ml6KFANCuUKIDCeiPSo4dhbuEm0dueQ//wA/KrN0h4Tkb61Y0I7TDkZ3PkeY9azWr70F6R5wcPdIJA7M/eXmD3kfKsatJbMtD0deDoS56n3rihtxfo5ZxiC8pZGYQDuFYboy89Tyg61nuKw3VO1tiDlYqSJiRzFarhcP9WxTWG0tX/YJ+633DPfPZPpVO6WdD3tF7qnMklnB0ZJMn8y6+dLw83Tm6U32HMxlJQkpx6Ms0Ve4pGokEbx8D/X61ceiXSW9cm3dAuoAe03tAdxOz68jr41Ubeog65fivMen9bUrg+JvYJCMR4iNRykEEHfwrbNO346mJl44n0Tt3payQp1OWZHhp7S8+RFUzHYG5ZaLinX4+R50MVxG65W7nIZdmEpl7gDsCdTE691T3Buk7Yh1w+Jtq5c5Q0BSTyDDYzG4jWqxWV3qaFXk1szzIFbRIBGoNK28Q6nnVsHRfqrhySQdWtH2o/Ek66eoPfTx+jNsxIDK23jNX2NpA27aFWXGkmVkGpXCozgaDXXXwiSB605x/wBHN62etsmVElrZJ1Xmy9+m43HvhxwpWa4VZQpVIAGogkazzquxaSTLqV1cs3RrDLpbZfFmmNI2nYCqdxTpClnilzFYeLipckTIDTbCXIPiSxU7elS3Sy51eDtnKZe8qhuS9Wpcye8yAB+buqj8Vt5b5I9m6BcHm3te583uplk/3b0sCdJunzq42Ni4Jxa3dVLlkE2cRna0pAlX2v4ZhtrBIG0gRM1kf0hdFBg8TNsf6NfBuWT+EfetnxUkehWrf0G6V22tJw+6OrYsBh7igkdbJYZuatmJ1GhB5c7Txzgo4hg7lhgq3ZOSdOqxKDUeCuJPdDt+GslFuEnTlu9Nwan72HOb9H7Pv39faeezQD12/ZZGKsCrKSCDuCDBB8QZFJzWoyCmhrhtdxokV0VCCikjeh1hU1xXNKMgYd1EhOcF4vpBO39T/XfV24D0lvLol5l/CsyNP3Wlf8qynDXCrirfwfGMGXq2K3J7LBsu+m50ggwZ0g61za1PYldHrsDVhj8M6NdJtaXy7M93ajU8H03f/XWlf95Oy3u1B94qL6dYexjsMWw5y37Z6woyw11VUhlU7FgCTAJJiO6qdisS1mx164gm6bpV7DBWABJIZdio0OgEcgeVOOCdIevurZ6s9Y/s5ToxAJ2O2x760KM424dXx8HAnhaCnLmp7LV01PR/+lbLtQj0A6QXLWIRGvpbsDM3byid4CsRvLTvsGqe6b9F1VxiLQ7F6SQDIW4NWAI5HcVTek3Bepu6DKr6qIjI0SVg7DWR4Hwq+8A48uM4XftCybf1ZEIjVCU17M6glQ8jXfem1bVKd969P8fIqip4PGQnxavpv7Nb3+2KbgeI9RiMNf5Wrqlu/KT2v+HNW/2byuqsjBlYAqwMhgdiDzFecuIwbbd4MiPAxU79HPTxsLc6i404e5MT/qrh2Ydyk+0PXkZXh3+7Oly9T2cVtcUvdG2YH9mvlS1IcO/ZJ+VflS5NaDhHKFEe8o3IHmQKFG5LHmiaVwuIa26uvtIZFN5roNYj2F1JWZqlzLj8ELiD7RBnA5ggdtfcJ9BTXi2HbH4GVYC5orzsWUggmNgwj3+FQf0dcX6u/wBUTpc1H5hv8PlVts2Bhsa1raziRKjkCZgehzL6ik4hPZVSOsTm81tRnh3u/KPuvfuZj2N4ddw9yLiFW3gxBHeDsw8aTuWwRI1Cwf4CefkTHrVm+kXBXVxGZlbqwqqrfd5kieROh8arFi5pB5fEH2h/XjW+nLbgpHEtuZeOjXH8Jaw+Ruw8MXLKCl0nkpEjUQArAHQaVTDj8t9biqEyXM4VYhTmzQI5CAI20rmDstnhTB0AP5tj7pNOsTwoAe1rMHSD6EaHSTqPWlRhClN56mqNGrWpuUVlHU0jpphgPq99RKzM94MONfETT5LossCxm2vak7LJgk84jf301sr9Y4LZbKJREHP7jG2fhrS+Ot5sMG3zWfjlE1nr1JU6sZLeNaUsJF8G16P3ZdsLhciCBIEba+oI9Nagr/RrLjM6KBae2dQRo8iRHIEa92+1VjoB0sYlMO7lToLTT/8AjbkR+Hu25itPdySgYideW5jeuvCUakU1uMmIozw83F7/ADRVuPcDz4O/aaMpVrin8Fy2CyMPdlPeGNZdxTC58Favga23KT3BsrCff8a13p9i+p4fiGBgsnVjzusLfycn0qkWOFL9Q6iC73rgXTvghQo8DBrNipKFSDRqwUlOnOi9Zad1ykcP4gbF63fQKWtsGAaYJEiCR5kT5Gtb4L0lt4tDibYa3BW1iFYDsNvZuhhowBME6dknQVkGJwT2LjWboggsCPEEqROxnv22NT/RHpscCHtvaF2xcMuBo8FcpKmcp0HsnmNxS69PatUgs16GWjPZlno8n2fc11i30x9HOrvLi1WFvnLdA+7eUan+JQT5qTzrNylei+KcHGMwd3Cvq2UBC2hzBc+FuHxiFP5WFedHBUkEQQSCO4jQj30yElKKaK1IbErfep94WKMKGehIqws71grvWVwOO6jhx3USBWM+dS3A7pJEkjlpUcpBp9w/suO6aRXjeDOlyXU2MTG+jL/0p4RYuYNccoyupt27ts+xcKlUJjdSVKEwde1sdaodwdqUzKJlNdV5xm7xy99aR0SxVprWJs3VDWxlukGCCNQ89wymfDKDWbX8Wpe51YK2yxKLJMLJyDXcgHnTabUoJ93v6NHPltRqTpyWkn5Nq1zQ8fh1xXCrDC71t22MjNJLByC6q06gqcyweR00qP8Aoz4leN9sKpU2byOzq8SpKZSycy3syvMDlE006IYu3Yv3bF7tDEKttXtsGVXzBrTiPaUnLqNRJ03hgnDmt8Tt2w4st16ZWP3CWkf8Ur8KpHKTXH3DrRaesdOzXyfmxtjni041neduetQdpqneMWDkcDcakeA3FV5WpWF6L7Tvf8gvz8f6fdnoHo/0yD4Sw2VQciqSzALmUZWj+IGu4npG9y4tq26tdcMVS2YDBfa7Z0gDuJrI+iHTG5grgIVbiT2kZVMjnlYiUPiNO8GtlscdtYq5gb1khlL3lIMZrZNliVYfdIyjz0IkU+x51ZIRs9HMS5LO9q3PIKbh9WLKPcKFWyhV7IGZ5dmjE0kTRxWRnqYyvkLWcQVYMpIKkEeYrXL10Y3ALftyXs9sd4A/aD0gN/DWOTWgfRPxnK72Sd+0Ae7Y1Elo9DPXm4ONWOsSx8cx5fAPiEGZurKsAJ7W23ODr5EVigaCD/X9cq2/hqfVsVcwp/Z3O1b8jqvrEr5qKof0m4a2l5QqKHKkuwEFpMKTy2BM+NIwj5qo6LX+jDjqMYzU4dGWa++RVLm0ju96k7Hvg/1pTvhvD7uJPV21d3hiqr2jCjtHUzsYiTqdBTPDvpH4deex0Yf141aOg/Si3gbzG5aLh1C5lPbUZiwKAwGmRI02EHkei0YVKSWT1Lh9HQ6zhd+yYzW2urGsjMocSN1MzvUjwu31mETWcua2YjTePgRTjgXSu1iuIXBZOZDh7ZDQVLNbds4aQDKrcUelF4VhsjYqxIBVwy+s/oFrn45fipcH6m3D/nQq0+x+3ujI2QoxHNSR7jFbH0I6WjF2glw/b2ozH/1F2Djx5HznnTLGdDLDks1klm1MMdSdSYBpDh/RqzYurcRLqMhkGW9QZGoOx86rRxkYSuPxGJp16ezKMr7nbf46Cv01lzw5csx11vP5APl/4yvuqC4H0rVbRvFNMNbZ1E+3duZbajw9pj3wCeVXv6QsF1vCsSAJPVlx/AQ4/wCWs4hbnBz2TNoWGPg8hQdNwUYyT310q0IzlGXBnOw89iMlbNrwKpxtrt9jiGEm4xkqpChjrlWf3SukkxFMwQyTzGh/X3/MHvq5dDemyYaxdwz2TcFzOVIhpcqFRWtnQrooke471Sc+W4dTEkGd99z486EJScnFq1tOtC+s1voX0z+tOqOMt1LeUkA5XVCGttzhh9qpHPMCOYGV9P8ACi3xLFqug61m/wB8Bz8WNWToFxUWMYLbCBfZFn8BlgoiNQSxXwkcqr/0k/3pivFwef4E76rCCheK03F5y2orqyK0a7loBqODVxQULRwtCa7NQgZK0foN0FtYrDNfuXGQhiFKlTlj8SEagmeYrOEOtaJ9GfDbpJdmbqTtbnRz+I+Hhzqs9B1BuM00dU/U799XaV6kwRMMGAywCPh3yPGqLxDHi5eZ1UICdFAjTbXxNbz0ntW7+GNgCWcQrf8ApMPZb0MaDlNefMXgrtq4Uuo6XBurAhtfA/PnQpZRcV9yLYiLlUdV6t3795YOH3bCYVby3P8AS0xCkIQY6sCQTIhoZQZB5weVTvSZ1xjYTF3F6tcS2S7lJgMj5HIJ74za7ZudVvh+FVEIcAk786k8LPV5EbQOtxVYzlcCMyjxB1HOF7qVLERcl1HRjyLiOb242zTut64edmExatczBd4O528yfmaZcI6JPeuLbN2xbZzChriliYJ2WY2PtEU7fCNaa39YtzZZs0plzXVUgNluAnXWPA064jgLV++i8Mt4hxkBZGBNxGzEE5hpljJrNWpU3D8VvE8pY14mautnZus36i/EPovxNoZuyR37D3iQPUijdA8S2E4haS+GRWYjX2czK6I07ES8SO+idHOld7hz3l6sOzELcW4xlTbLBgY33YGr1Z4QnEcGl5baq7gk2lMgEEibZ3RtNvceRY9pdZzHKOk8r6NfH3sehfmNCqxhumlpQBiCbbAQWIYqxGh9kEq25gjv15UKm2mX5qa3eGa8TBLu9HTauUKQz0UOmdqw/R5/bl8jQoVBeI6DNJ6Xf23CfkX/AKlUT6Vf7Yn+zrlCkf8AbXYZa/8AK0u/+5lLw+58j8jSj7jyPzNChXTOTuL79G/94Wv9hdq9D+8b35P1ShQrnYv+A+06PJ/Sn/S/VEg/L+u+m7/rQoVwVoNZMce/u69/8d/+max/gX91Yv8A+NY/76FCvUS/hw+8DnQ1l2FWwf7dPzW/+2m+K/Z2vI/pXaFMfSX3iKJLo3/bcN/tbX/OtMvpG/vPFfnH/IlChRevcHcVoUdKFCgVD10UKFEga3uK3T6PP7vTyHzrtCqsZT6Q/wAB/aT61TPpa/tmE/2Vz50KFI3S7zp0/wCLHtXqij3fZo/CtvWu0Kyz6DPTU/5mHYyb6T/2XCed/wD/AEU16N/tfRf+YV2hW+l0I9h4/lL+Yqf1P1IjF/tn/OfmafdFv7av51+YrtCjIyy0ZpnSP+2Xvzn/ALaFChWKpqev5E/lF2y/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F:\Bronisław Bida\DSC_5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4885974" cy="327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857232"/>
            <a:ext cx="8572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II nagroda podczas 40 Ogólnopolskiego Festiwalu Kapel i Śpiewaków Ludowych w Kazimierzu nad Wisłą, 22-25 czerwca 2006 r.</a:t>
            </a:r>
            <a:endParaRPr lang="pl-PL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2" name="Picture 4" descr="F:\Bronisław Bida\DSC_5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2821490" cy="4214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Bronisław Bida\DSC_5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3012779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214282" y="2214554"/>
            <a:ext cx="5500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II nagroda podczas XXXVIII Ogólnopolskiego Festiwalu Kapel  i Śpiewaków Ludowych w Kazimierzu nad Wisłą, 28-30 czerwca 2002 r.</a:t>
            </a:r>
            <a:endParaRPr lang="pl-PL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14546" y="214290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dirty="0"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dirty="0"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285860"/>
            <a:ext cx="9144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II miejsce w Eliminacjach Regionalnych do 45 Ogólnopolskiego Festiwalu Kapel i Śpiewaków Ludowych w Kazimierzu nad Wisłą w Janowie Lubelskim, 3 maja 2011 r. </a:t>
            </a:r>
          </a:p>
          <a:p>
            <a:pPr algn="ctr"/>
            <a:endParaRPr lang="pl-PL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31" name="Picture 7" descr="Bronisław Bida - skrzypce, Józef Bida - baraban. Lublin Scena In Crudo- Pieśni Spod Niebieskiej 15.11.2012 Fot. Mateusz Borny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5286380" cy="3516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dirty="0"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5572132" cy="4972071"/>
          </a:xfrm>
        </p:spPr>
        <p:txBody>
          <a:bodyPr>
            <a:normAutofit/>
          </a:bodyPr>
          <a:lstStyle/>
          <a:p>
            <a:endParaRPr lang="pl-PL" b="1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I nagroda podczas 44 Ogólnopolskiego Festiwalu Kapel  i Śpiewaków Ludowych  w Kazimierzu nad Wisłą, 25-27 czerwca 2010 r.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 descr="http://muzykaroztocza.pl/Upload/artist_gallery/250_600bida_czapki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2780345" cy="3981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000" dirty="0"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8596" y="1285860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 II nagroda w kategorii 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solistów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instrumentalistów w XVII Konkursie Kapel i Śpiewaków Ludowych Reginów Nadwiślańskich POWIŚLAKI w Maciejowicach, 12-13 czerwca 2010 r. </a:t>
            </a:r>
          </a:p>
        </p:txBody>
      </p:sp>
      <p:pic>
        <p:nvPicPr>
          <p:cNvPr id="6" name="Obraz 5" descr="oooooooooooooo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71876"/>
            <a:ext cx="5357850" cy="3010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Nagrania skrzypka z Gródek</a:t>
            </a:r>
            <a:endParaRPr lang="pl-PL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Utw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2928934"/>
            <a:ext cx="4143403" cy="3176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Utw4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43403" y="2890356"/>
            <a:ext cx="4357753" cy="318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28596" y="10715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normalizeH="0" baseline="0" noProof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Mazurki:</a:t>
            </a:r>
            <a:endParaRPr kumimoji="0" lang="pl-PL" sz="4400" b="1" i="0" u="none" strike="noStrike" kern="1200" normalizeH="0" baseline="0" noProof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Nagrania skrzypka z Gródek</a:t>
            </a:r>
            <a:endParaRPr lang="pl-PL" dirty="0"/>
          </a:p>
        </p:txBody>
      </p:sp>
      <p:pic>
        <p:nvPicPr>
          <p:cNvPr id="5" name="Utw2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1214422"/>
            <a:ext cx="3857616" cy="289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Utw3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2000" y="2786058"/>
            <a:ext cx="4214842" cy="3161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000760" y="6172208"/>
            <a:ext cx="168590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Mazurek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1214414" y="4286256"/>
            <a:ext cx="178118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Oberek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Bibliografia</a:t>
            </a:r>
            <a:endParaRPr lang="pl-PL" sz="6000" b="1" dirty="0">
              <a:ln w="1905"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pl-PL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  <a:hlinkClick r:id="rId3"/>
              </a:rPr>
              <a:t>http://www.gazetabilgoraj.pl/ps-23909-zmarl-bronislaw-bida/#_=_</a:t>
            </a:r>
            <a:endParaRPr lang="pl-PL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pl-PL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Informacje, zdjęcia i nagrania ze zbiorów Gminnego Ośrodka Kultury      w Goraju</a:t>
            </a:r>
          </a:p>
          <a:p>
            <a:pPr algn="ctr"/>
            <a:endParaRPr lang="pl-PL" b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18598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Bronisław Bida (1927-2013) - pszczelarz</a:t>
            </a:r>
            <a:r>
              <a:rPr lang="pl-PL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, rolnik, czapnik 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oraz</a:t>
            </a:r>
            <a:r>
              <a:rPr lang="pl-PL" dirty="0" smtClean="0"/>
              <a:t> 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pl-PL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skrzypek. Swoją przygodę z muzyką zaczął jak sam mówi „niechcący” już w szkole 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podstawowej.</a:t>
            </a:r>
            <a:r>
              <a:rPr lang="pl-PL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 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Krótka biografia</a:t>
            </a:r>
            <a:endParaRPr lang="pl-PL" sz="5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Bronisław Bida - roztoczański skrzypek, kt&amp;#243;ry kochał pszczoł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876"/>
            <a:ext cx="5286412" cy="290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nryk Wieniawski - kujawi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0"/>
            <a:ext cx="1219200" cy="12192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000232" y="2000240"/>
            <a:ext cx="53578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400" b="1" i="1" u="sng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Wykonały:</a:t>
            </a:r>
          </a:p>
          <a:p>
            <a:pPr algn="ctr">
              <a:buNone/>
            </a:pPr>
            <a:r>
              <a:rPr lang="pl-PL" sz="4400" b="1" i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Dominika Adamska</a:t>
            </a:r>
          </a:p>
          <a:p>
            <a:pPr algn="ctr">
              <a:buNone/>
            </a:pPr>
            <a:r>
              <a:rPr lang="pl-PL" sz="4400" b="1" i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Aleksandra Prus</a:t>
            </a:r>
          </a:p>
          <a:p>
            <a:pPr algn="ctr">
              <a:buNone/>
            </a:pPr>
            <a:r>
              <a:rPr lang="pl-PL" sz="4400" b="1" i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Magdalena Oleszek</a:t>
            </a:r>
            <a:endParaRPr lang="pl-PL" sz="4400" b="1" i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Pierwsze kroki w świecie muzyki</a:t>
            </a:r>
            <a:endParaRPr lang="pl-PL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3372" y="1571612"/>
            <a:ext cx="4371948" cy="478634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Mając osiem lat dostał pierwsze skrzypce od opuszczającej Gródki nauczycielki. </a:t>
            </a:r>
            <a:b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Zamiłowanie do muzyki zawdzięcza również mamie, która bardzo lubiła śpiewać. </a:t>
            </a:r>
            <a:endParaRPr lang="pl-PL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362" name="Picture 2" descr="http://muzykaroztocza.pl/Upload/Bronislaw_Bid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109591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Pierwsze kroki w świecie muzyki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0332" y="1857364"/>
            <a:ext cx="6143668" cy="45434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 Początkowo pobierał lekcje u sławnego w okolicy skrzypka Józefa </a:t>
            </a:r>
            <a:r>
              <a:rPr lang="pl-PL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Radeja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z Załawcza. </a:t>
            </a:r>
            <a:b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Po wojnie swój warsztat doskonalił grając podczas zabaw tanecznych z miejscowymi muzykantami m.in. Kulą i </a:t>
            </a:r>
            <a:r>
              <a:rPr lang="pl-PL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Gałusem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. </a:t>
            </a:r>
            <a:endParaRPr lang="pl-PL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6386" name="Picture 2" descr="http://szczebrzeszyn.domtanca.art.pl/images/b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250492" cy="4336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Jego muzyka</a:t>
            </a:r>
            <a:endParaRPr lang="pl-PL" sz="6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7752" y="3143248"/>
            <a:ext cx="4500562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</a:t>
            </a:r>
            <a:r>
              <a:rPr lang="pl-PL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podróżniaki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oraz oberki, mazurki polki</a:t>
            </a:r>
            <a:b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 kozaki zachowując   swój indywidualny </a:t>
            </a:r>
            <a:b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 charakterystyczny styl gry.</a:t>
            </a:r>
            <a:endParaRPr lang="pl-PL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28630" y="2143116"/>
            <a:ext cx="8215370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Wykonywał tradycyjny repertuar,</a:t>
            </a:r>
            <a:b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w szczególności typowe dla regionu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old_polka_-_bronislaw_bida_region_lu-Wr5nAlpbrQo_fmt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3429000"/>
            <a:ext cx="4143404" cy="3107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Jego muzyka</a:t>
            </a:r>
            <a:endParaRPr lang="pl-PL" sz="5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8858280" cy="2257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    </a:t>
            </a: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Bronisław Bida wystąpił na kilkudziesięciu  festiwalach, koncertach i przeglądach. Wielokrotnie reprezentował na nich gminę Goraj pozostając pod opieką merytoryczną  Gminnego Ośrodka Kultury  w Goraju. Prezentował też swój dorobek na festynach w Goraju.</a:t>
            </a:r>
            <a:endParaRPr lang="pl-PL" dirty="0"/>
          </a:p>
        </p:txBody>
      </p:sp>
      <p:pic>
        <p:nvPicPr>
          <p:cNvPr id="29698" name="Picture 2" descr="F:\Bronisław Bida\DSC_5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429000"/>
            <a:ext cx="2295446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F:\Bronisław Bida\DSC_5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00437"/>
            <a:ext cx="2247624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F:\Bronisław Bida\DSC_5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429000"/>
            <a:ext cx="2295447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48" y="2143116"/>
            <a:ext cx="4857752" cy="5357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 Większą wagę niż do energii w graniu przywiązywał do staranności wykonania   i do brzmienia, używał dwudźwięków. </a:t>
            </a:r>
            <a:endParaRPr lang="pl-PL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http://festiwal.sukabilgorajska.pl/2012/media/fotografie/b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214842" cy="3208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Styl gry</a:t>
            </a:r>
            <a:endParaRPr lang="pl-PL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6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Kapela ,,Bidacy’’</a:t>
            </a:r>
            <a:endParaRPr lang="pl-PL" sz="5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0"/>
            <a:ext cx="3571900" cy="48291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 Występował wraz</a:t>
            </a:r>
            <a:b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z Bronisławem Górnym tworząc kapelę ,,Bidacy’’. Zdobyli razem wiele prestiżowych nagród.</a:t>
            </a:r>
            <a:endParaRPr lang="pl-PL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ymbol zastępczy zawartości 4"/>
          <p:cNvSpPr txBox="1">
            <a:spLocks/>
          </p:cNvSpPr>
          <p:nvPr/>
        </p:nvSpPr>
        <p:spPr>
          <a:xfrm>
            <a:off x="4500562" y="1928802"/>
            <a:ext cx="3429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Festy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4810" y="2285992"/>
            <a:ext cx="4214842" cy="3371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3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Osiągnięcia</a:t>
            </a:r>
            <a:endParaRPr lang="pl-PL" sz="6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57158" y="1500174"/>
            <a:ext cx="4357718" cy="5357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I nagroda na XXXIV Ogólnopolskim Festiwalu Kapel    i Śpiewaków Ludowych </a:t>
            </a:r>
            <a:br>
              <a:rPr lang="pl-PL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pl-PL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w Kazimierzu nad Wisłą, 16-18 czerwca 2000 r.</a:t>
            </a:r>
            <a:endParaRPr lang="pl-PL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F:\Bronisław Bida\DSC_5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500462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362</Words>
  <Application>Microsoft Office PowerPoint</Application>
  <PresentationFormat>Pokaz na ekranie (4:3)</PresentationFormat>
  <Paragraphs>45</Paragraphs>
  <Slides>20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Krótka biografia</vt:lpstr>
      <vt:lpstr>Pierwsze kroki w świecie muzyki</vt:lpstr>
      <vt:lpstr>Pierwsze kroki w świecie muzyki</vt:lpstr>
      <vt:lpstr>Jego muzyka</vt:lpstr>
      <vt:lpstr>Jego muzyka</vt:lpstr>
      <vt:lpstr>Styl gry</vt:lpstr>
      <vt:lpstr>Kapela ,,Bidacy’’</vt:lpstr>
      <vt:lpstr>Osiągnięcia</vt:lpstr>
      <vt:lpstr>Osiągnięcia</vt:lpstr>
      <vt:lpstr>Osiągnięcia</vt:lpstr>
      <vt:lpstr>Osiągnięcia</vt:lpstr>
      <vt:lpstr>Prezentacja programu PowerPoint</vt:lpstr>
      <vt:lpstr>Osiągnięcia</vt:lpstr>
      <vt:lpstr>Osiągnięcia</vt:lpstr>
      <vt:lpstr>Osiągnięcia</vt:lpstr>
      <vt:lpstr>Nagrania skrzypka z Gródek</vt:lpstr>
      <vt:lpstr>Nagrania skrzypka z Gródek</vt:lpstr>
      <vt:lpstr>Bibliografia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dziki</dc:creator>
  <cp:lastModifiedBy>Nauczyciel</cp:lastModifiedBy>
  <cp:revision>74</cp:revision>
  <dcterms:created xsi:type="dcterms:W3CDTF">2014-03-01T17:54:53Z</dcterms:created>
  <dcterms:modified xsi:type="dcterms:W3CDTF">2014-03-21T08:38:29Z</dcterms:modified>
</cp:coreProperties>
</file>