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10" r:id="rId4"/>
    <p:sldId id="309" r:id="rId5"/>
    <p:sldId id="308" r:id="rId6"/>
    <p:sldId id="306" r:id="rId7"/>
    <p:sldId id="305" r:id="rId8"/>
    <p:sldId id="304" r:id="rId9"/>
    <p:sldId id="303" r:id="rId10"/>
    <p:sldId id="302" r:id="rId11"/>
    <p:sldId id="301" r:id="rId12"/>
    <p:sldId id="300" r:id="rId13"/>
    <p:sldId id="298" r:id="rId14"/>
    <p:sldId id="299" r:id="rId15"/>
    <p:sldId id="297" r:id="rId16"/>
    <p:sldId id="296" r:id="rId17"/>
    <p:sldId id="295" r:id="rId18"/>
    <p:sldId id="294" r:id="rId19"/>
    <p:sldId id="293" r:id="rId20"/>
    <p:sldId id="292" r:id="rId21"/>
    <p:sldId id="290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7" autoAdjust="0"/>
    <p:restoredTop sz="94660"/>
  </p:normalViewPr>
  <p:slideViewPr>
    <p:cSldViewPr>
      <p:cViewPr varScale="1">
        <p:scale>
          <a:sx n="72" d="100"/>
          <a:sy n="72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3974-A788-4EC5-A523-986D54152499}" type="datetimeFigureOut">
              <a:rPr lang="pl-PL" smtClean="0"/>
              <a:pPr/>
              <a:t>2013-12-18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F241-C931-49C1-B680-62113BB79C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3974-A788-4EC5-A523-986D54152499}" type="datetimeFigureOut">
              <a:rPr lang="pl-PL" smtClean="0"/>
              <a:pPr/>
              <a:t>2013-12-18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F241-C931-49C1-B680-62113BB79C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3974-A788-4EC5-A523-986D54152499}" type="datetimeFigureOut">
              <a:rPr lang="pl-PL" smtClean="0"/>
              <a:pPr/>
              <a:t>2013-12-18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F241-C931-49C1-B680-62113BB79C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3974-A788-4EC5-A523-986D54152499}" type="datetimeFigureOut">
              <a:rPr lang="pl-PL" smtClean="0"/>
              <a:pPr/>
              <a:t>2013-12-18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F241-C931-49C1-B680-62113BB79C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3974-A788-4EC5-A523-986D54152499}" type="datetimeFigureOut">
              <a:rPr lang="pl-PL" smtClean="0"/>
              <a:pPr/>
              <a:t>2013-12-18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F241-C931-49C1-B680-62113BB79C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3974-A788-4EC5-A523-986D54152499}" type="datetimeFigureOut">
              <a:rPr lang="pl-PL" smtClean="0"/>
              <a:pPr/>
              <a:t>2013-12-18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F241-C931-49C1-B680-62113BB79C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3974-A788-4EC5-A523-986D54152499}" type="datetimeFigureOut">
              <a:rPr lang="pl-PL" smtClean="0"/>
              <a:pPr/>
              <a:t>2013-12-18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F241-C931-49C1-B680-62113BB79C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3974-A788-4EC5-A523-986D54152499}" type="datetimeFigureOut">
              <a:rPr lang="pl-PL" smtClean="0"/>
              <a:pPr/>
              <a:t>2013-12-18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F241-C931-49C1-B680-62113BB79C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3974-A788-4EC5-A523-986D54152499}" type="datetimeFigureOut">
              <a:rPr lang="pl-PL" smtClean="0"/>
              <a:pPr/>
              <a:t>2013-12-18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F241-C931-49C1-B680-62113BB79C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3974-A788-4EC5-A523-986D54152499}" type="datetimeFigureOut">
              <a:rPr lang="pl-PL" smtClean="0"/>
              <a:pPr/>
              <a:t>2013-12-18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F241-C931-49C1-B680-62113BB79C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3974-A788-4EC5-A523-986D54152499}" type="datetimeFigureOut">
              <a:rPr lang="pl-PL" smtClean="0"/>
              <a:pPr/>
              <a:t>2013-12-18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F241-C931-49C1-B680-62113BB79C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A3974-A788-4EC5-A523-986D54152499}" type="datetimeFigureOut">
              <a:rPr lang="pl-PL" smtClean="0"/>
              <a:pPr/>
              <a:t>2013-12-18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0F241-C931-49C1-B680-62113BB79C7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ia\Desktop\Hymn%20Danii.%20Denmark%20Civil%20Anthem..mp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>
            <a:noAutofit/>
          </a:bodyPr>
          <a:lstStyle/>
          <a:p>
            <a:r>
              <a:rPr lang="pl-PL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KRÓLESTWO DANII</a:t>
            </a:r>
            <a:endParaRPr lang="pl-PL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pl-PL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Znani ludzie i ich ostatnie słowa</a:t>
            </a:r>
            <a:endParaRPr lang="pl-PL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980728"/>
            <a:ext cx="3826768" cy="5145435"/>
          </a:xfrm>
        </p:spPr>
        <p:txBody>
          <a:bodyPr/>
          <a:lstStyle/>
          <a:p>
            <a:pPr>
              <a:buNone/>
            </a:pPr>
            <a:r>
              <a:rPr lang="pl-PL" sz="4400" b="1" dirty="0" smtClean="0">
                <a:solidFill>
                  <a:schemeClr val="bg1"/>
                </a:solidFill>
              </a:rPr>
              <a:t>Wolter</a:t>
            </a:r>
          </a:p>
          <a:p>
            <a:pPr>
              <a:buNone/>
            </a:pPr>
            <a:r>
              <a:rPr lang="pl-PL" sz="3600" b="1" i="1" dirty="0" smtClean="0">
                <a:solidFill>
                  <a:schemeClr val="bg1"/>
                </a:solidFill>
              </a:rPr>
              <a:t>    „Chwila, </a:t>
            </a:r>
            <a:r>
              <a:rPr lang="pl-PL" sz="3600" b="1" i="1" dirty="0" err="1" smtClean="0">
                <a:solidFill>
                  <a:schemeClr val="bg1"/>
                </a:solidFill>
              </a:rPr>
              <a:t>chwila</a:t>
            </a:r>
            <a:r>
              <a:rPr lang="pl-PL" sz="3600" b="1" i="1" dirty="0" smtClean="0">
                <a:solidFill>
                  <a:schemeClr val="bg1"/>
                </a:solidFill>
              </a:rPr>
              <a:t>, dobry człowieku. To nie czas aby przysparzać sobie wrogów”</a:t>
            </a:r>
            <a:endParaRPr lang="pl-PL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pl-PL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Obraz 8" descr="212PX-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124744"/>
            <a:ext cx="3449153" cy="3888432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260648"/>
            <a:ext cx="4330824" cy="5865515"/>
          </a:xfrm>
        </p:spPr>
        <p:txBody>
          <a:bodyPr/>
          <a:lstStyle/>
          <a:p>
            <a:pPr>
              <a:buNone/>
            </a:pPr>
            <a:r>
              <a:rPr lang="pl-PL" sz="4400" b="1" dirty="0" err="1">
                <a:solidFill>
                  <a:schemeClr val="bg1"/>
                </a:solidFill>
              </a:rPr>
              <a:t>Che</a:t>
            </a:r>
            <a:r>
              <a:rPr lang="pl-PL" sz="4400" b="1" dirty="0">
                <a:solidFill>
                  <a:schemeClr val="bg1"/>
                </a:solidFill>
              </a:rPr>
              <a:t> </a:t>
            </a:r>
            <a:r>
              <a:rPr lang="pl-PL" sz="4400" b="1" dirty="0" smtClean="0">
                <a:solidFill>
                  <a:schemeClr val="bg1"/>
                </a:solidFill>
              </a:rPr>
              <a:t>Guevara</a:t>
            </a:r>
          </a:p>
          <a:p>
            <a:pPr>
              <a:buNone/>
            </a:pPr>
            <a:r>
              <a:rPr lang="pl-PL" b="1" i="1" dirty="0" smtClean="0">
                <a:solidFill>
                  <a:schemeClr val="bg1"/>
                </a:solidFill>
              </a:rPr>
              <a:t>   </a:t>
            </a:r>
            <a:r>
              <a:rPr lang="pl-PL" sz="4000" i="1" dirty="0" smtClean="0">
                <a:solidFill>
                  <a:schemeClr val="bg1"/>
                </a:solidFill>
              </a:rPr>
              <a:t>„Wiem, że przyszedłeś mnie zabić. Strzelaj, tchórzu. Ostatecznie zabijesz tylko człowieka.”</a:t>
            </a:r>
            <a:endParaRPr lang="pl-PL" sz="4000" i="1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pl-PL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Obraz 8" descr="a16321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196752"/>
            <a:ext cx="4038679" cy="3360181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Wszystkie dzieci znają Danię, bo tam powstają najsłynniejsze...</a:t>
            </a:r>
            <a:br>
              <a:rPr lang="pl-PL" dirty="0" smtClean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KLOCKI LEGO!!!</a:t>
            </a:r>
          </a:p>
          <a:p>
            <a:pPr>
              <a:buNone/>
            </a:pP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pl-PL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Obraz 8" descr="imagesCADGG1C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132856"/>
            <a:ext cx="5184576" cy="3225679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rgbClr val="FF0000"/>
                </a:solidFill>
                <a:latin typeface="+mn-lt"/>
              </a:rPr>
              <a:t>Hans Christian Andersen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052736"/>
            <a:ext cx="3610744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600" dirty="0" smtClean="0">
                <a:solidFill>
                  <a:schemeClr val="bg1"/>
                </a:solidFill>
              </a:rPr>
              <a:t>   Duński </a:t>
            </a:r>
            <a:r>
              <a:rPr lang="pl-PL" sz="3600" dirty="0">
                <a:solidFill>
                  <a:schemeClr val="bg1"/>
                </a:solidFill>
              </a:rPr>
              <a:t>pisarz i poeta, najbardziej znany ze swej twórczości </a:t>
            </a:r>
            <a:r>
              <a:rPr lang="pl-PL" sz="3600" dirty="0" err="1">
                <a:solidFill>
                  <a:schemeClr val="bg1"/>
                </a:solidFill>
              </a:rPr>
              <a:t>baśniopisarskiej</a:t>
            </a:r>
            <a:r>
              <a:rPr lang="pl-PL" sz="3600" dirty="0" smtClean="0">
                <a:solidFill>
                  <a:schemeClr val="bg1"/>
                </a:solidFill>
              </a:rPr>
              <a:t>.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pl-PL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Obraz 8" descr="beznazwy.pn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5004048" y="1268760"/>
            <a:ext cx="2862743" cy="367240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pl-PL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pl-PL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pl-PL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pl-PL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WARTO ZOBACZY</a:t>
            </a:r>
            <a:r>
              <a:rPr lang="pl-PL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Ć</a:t>
            </a:r>
            <a:br>
              <a:rPr lang="pl-PL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pl-PL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pl-PL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pl-PL" sz="4000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9" name="Symbol zastępczy zawartości 8" descr="syrenka_kopenhaga_da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384376" cy="2538282"/>
          </a:xfrm>
        </p:spPr>
      </p:pic>
      <p:sp>
        <p:nvSpPr>
          <p:cNvPr id="5" name="Prostokąt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pl-PL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11560" y="414908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ea typeface="+mj-ea"/>
                <a:cs typeface="Aharoni" pitchFamily="2" charset="-79"/>
              </a:rPr>
              <a:t>Mała Syrenka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796136" y="4007992"/>
            <a:ext cx="29954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3200" dirty="0">
                <a:solidFill>
                  <a:schemeClr val="bg1"/>
                </a:solidFill>
                <a:cs typeface="Aharoni" pitchFamily="2" charset="-79"/>
              </a:rPr>
              <a:t>Zachodnia Jutlandia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13" name="Obraz 12" descr="west_jutlandia-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3185634" cy="2488777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 flipV="1">
            <a:off x="457200" y="-243408"/>
            <a:ext cx="8229600" cy="51804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Mon</a:t>
            </a:r>
            <a:endParaRPr lang="pl-PL" dirty="0"/>
          </a:p>
        </p:txBody>
      </p:sp>
      <p:pic>
        <p:nvPicPr>
          <p:cNvPr id="9" name="Symbol zastępczy zawartości 8" descr="Mon-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2"/>
            <a:ext cx="3096344" cy="2232246"/>
          </a:xfrm>
        </p:spPr>
      </p:pic>
      <p:sp>
        <p:nvSpPr>
          <p:cNvPr id="5" name="Prostokąt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pl-PL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403648" y="2492896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Mon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11" name="Obraz 10" descr="himmelbjerget-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88640"/>
            <a:ext cx="3270758" cy="2232248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5940152" y="2492896"/>
            <a:ext cx="2092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err="1" smtClean="0">
                <a:solidFill>
                  <a:schemeClr val="bg1"/>
                </a:solidFill>
              </a:rPr>
              <a:t>Himmelbjerget</a:t>
            </a:r>
            <a:endParaRPr lang="pl-PL" sz="2400" b="1" dirty="0">
              <a:solidFill>
                <a:schemeClr val="bg1"/>
              </a:solidFill>
            </a:endParaRPr>
          </a:p>
        </p:txBody>
      </p:sp>
      <p:pic>
        <p:nvPicPr>
          <p:cNvPr id="13" name="Obraz 12" descr="Skagen-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492896"/>
            <a:ext cx="1963464" cy="2490192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3851920" y="5085184"/>
            <a:ext cx="1089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err="1" smtClean="0">
                <a:solidFill>
                  <a:schemeClr val="bg1"/>
                </a:solidFill>
              </a:rPr>
              <a:t>Skagen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1"/>
            <a:ext cx="7772400" cy="1196752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KUCHNIA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DU</a:t>
            </a:r>
            <a:r>
              <a:rPr lang="pl-PL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Ń</a:t>
            </a:r>
            <a:r>
              <a:rPr lang="pl-PL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SKA</a:t>
            </a:r>
            <a:endParaRPr lang="pl-PL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900608" y="980728"/>
            <a:ext cx="6400800" cy="17526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kanapki </a:t>
            </a:r>
            <a:r>
              <a:rPr lang="pl-PL" dirty="0" err="1" smtClean="0">
                <a:solidFill>
                  <a:schemeClr val="bg1"/>
                </a:solidFill>
              </a:rPr>
              <a:t>tzw.:</a:t>
            </a:r>
            <a:r>
              <a:rPr lang="pl-PL" i="1" dirty="0" err="1" smtClean="0">
                <a:solidFill>
                  <a:schemeClr val="bg1"/>
                </a:solidFill>
              </a:rPr>
              <a:t>smørrebrød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pl-PL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Obraz 5" descr="800PX-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3744416" cy="252028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707904" y="4509120"/>
            <a:ext cx="6250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i="1" dirty="0" err="1" smtClean="0">
                <a:solidFill>
                  <a:schemeClr val="bg1"/>
                </a:solidFill>
              </a:rPr>
              <a:t>frikadeller</a:t>
            </a:r>
            <a:r>
              <a:rPr lang="pl-PL" sz="3200" dirty="0" smtClean="0">
                <a:solidFill>
                  <a:schemeClr val="bg1"/>
                </a:solidFill>
              </a:rPr>
              <a:t>, czyli kotlety mielone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9" name="Obraz 8" descr="800px-Mielone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772816"/>
            <a:ext cx="3976216" cy="2520279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pl-PL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Picture 2" descr="C:\Moje dokumenty\Moje obrazy\Dan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2123728" y="620688"/>
            <a:ext cx="4752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Dania jest pięknym krajem.</a:t>
            </a:r>
            <a:endParaRPr lang="pl-PL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995096" y="5733256"/>
            <a:ext cx="4916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Są tam zamki...</a:t>
            </a:r>
            <a:endParaRPr lang="pl-PL" sz="44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pl-PL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Picture 2" descr="C:\Moje dokumenty\Moje obrazy\Dania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6372200" y="5805264"/>
            <a:ext cx="23362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Porty...</a:t>
            </a:r>
            <a:endParaRPr lang="pl-PL" sz="4400" b="1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pl-PL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Picture 3" descr="C:\Moje dokumenty\Moje obrazy\Dani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10163175" cy="6884988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771800" y="5733256"/>
            <a:ext cx="6783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Ogrody zoologiczne...</a:t>
            </a:r>
            <a:endParaRPr lang="pl-PL" sz="4400" b="1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Symbol zastępczy zawartości 8" descr="plaza-o-zachodzie-w-dabka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Prostokąt 9"/>
          <p:cNvSpPr/>
          <p:nvPr/>
        </p:nvSpPr>
        <p:spPr>
          <a:xfrm>
            <a:off x="1115616" y="404664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Dania to państwo w północnej części kontynentu europejskiego, na Półwyspie Jutlandzkim, pomiędzy Morzem Bałtyckim, a Morzem Północnym.</a:t>
            </a:r>
            <a:endParaRPr lang="pl-PL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pl-PL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Picture 2" descr="C:\Moje dokumenty\Moje obrazy\Dani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395536" y="692696"/>
            <a:ext cx="8358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4400" dirty="0" smtClean="0">
                <a:latin typeface="Arial Black" pitchFamily="34" charset="0"/>
              </a:rPr>
              <a:t> </a:t>
            </a:r>
            <a:r>
              <a:rPr lang="pl-PL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...i inne ciekawe atrakcje!</a:t>
            </a:r>
            <a:endParaRPr lang="pl-PL" sz="4400" b="1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7772400" cy="1470025"/>
          </a:xfrm>
        </p:spPr>
        <p:txBody>
          <a:bodyPr>
            <a:noAutofit/>
          </a:bodyPr>
          <a:lstStyle/>
          <a:p>
            <a:r>
              <a:rPr lang="pl-PL" sz="15000" dirty="0" smtClean="0">
                <a:solidFill>
                  <a:srgbClr val="FF0000"/>
                </a:solidFill>
                <a:latin typeface="Edwardian Script ITC" pitchFamily="66" charset="0"/>
              </a:rPr>
              <a:t>Koniec</a:t>
            </a:r>
            <a:endParaRPr lang="pl-PL" sz="15000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Opracowanie: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Marysia Duma</a:t>
            </a:r>
          </a:p>
          <a:p>
            <a:r>
              <a:rPr lang="pl-PL" dirty="0" err="1" smtClean="0">
                <a:solidFill>
                  <a:schemeClr val="bg1"/>
                </a:solidFill>
              </a:rPr>
              <a:t>Anecia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Dzwolak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pl-PL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SYMBOLE NARODOWE </a:t>
            </a:r>
            <a:endParaRPr lang="pl-PL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Symbol zastępczy zawartości 8" descr="beznazw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268760"/>
            <a:ext cx="4118393" cy="2880320"/>
          </a:xfrm>
        </p:spPr>
      </p:pic>
      <p:sp>
        <p:nvSpPr>
          <p:cNvPr id="5" name="Prostokąt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pl-PL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" name="Obraz 9" descr="kmnmn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268760"/>
            <a:ext cx="1872208" cy="288032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475656" y="4221088"/>
            <a:ext cx="938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solidFill>
                  <a:srgbClr val="FF0000"/>
                </a:solidFill>
                <a:latin typeface="Aparajita" pitchFamily="34" charset="0"/>
                <a:ea typeface="+mj-ea"/>
                <a:cs typeface="Aparajita" pitchFamily="34" charset="0"/>
              </a:rPr>
              <a:t>herb </a:t>
            </a:r>
            <a:endParaRPr lang="pl-PL" sz="36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7020272" y="4149080"/>
            <a:ext cx="926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solidFill>
                  <a:srgbClr val="FF0000"/>
                </a:solidFill>
                <a:latin typeface="Aparajita" pitchFamily="34" charset="0"/>
                <a:ea typeface="+mj-ea"/>
                <a:cs typeface="Aparajita" pitchFamily="34" charset="0"/>
              </a:rPr>
              <a:t>flaga</a:t>
            </a:r>
            <a:endParaRPr lang="pl-PL" sz="36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HYMN</a:t>
            </a:r>
            <a:endParaRPr lang="pl-PL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836712"/>
            <a:ext cx="7139136" cy="5112568"/>
          </a:xfrm>
        </p:spPr>
        <p:txBody>
          <a:bodyPr>
            <a:normAutofit fontScale="85000" lnSpcReduction="20000"/>
          </a:bodyPr>
          <a:lstStyle/>
          <a:p>
            <a:r>
              <a:rPr lang="pl-PL" sz="3300" b="1" i="1" dirty="0" smtClean="0">
                <a:solidFill>
                  <a:srgbClr val="C00000"/>
                </a:solidFill>
              </a:rPr>
              <a:t>Jest taki piękny kraj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i="1" dirty="0" smtClean="0">
                <a:solidFill>
                  <a:schemeClr val="bg1"/>
                </a:solidFill>
              </a:rPr>
              <a:t>1. Jest taki piękny kraj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i="1" dirty="0" smtClean="0">
                <a:solidFill>
                  <a:schemeClr val="bg1"/>
                </a:solidFill>
              </a:rPr>
              <a:t>z rozłożystymi bukami dającymi cień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i="1" dirty="0" smtClean="0">
                <a:solidFill>
                  <a:schemeClr val="bg1"/>
                </a:solidFill>
              </a:rPr>
              <a:t> nad Bałtyku słonym brzegiem; 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i="1" dirty="0" smtClean="0">
                <a:solidFill>
                  <a:schemeClr val="bg1"/>
                </a:solidFill>
              </a:rPr>
              <a:t>Jego doliny z pagórkami łagodnie opadającymi,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i="1" dirty="0" smtClean="0">
                <a:solidFill>
                  <a:schemeClr val="bg1"/>
                </a:solidFill>
              </a:rPr>
              <a:t>jego imię stare imię - Dania,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i="1" dirty="0" smtClean="0">
                <a:solidFill>
                  <a:schemeClr val="bg1"/>
                </a:solidFill>
              </a:rPr>
              <a:t> i to jest kraina </a:t>
            </a:r>
            <a:r>
              <a:rPr lang="pl-PL" i="1" dirty="0" err="1" smtClean="0">
                <a:solidFill>
                  <a:schemeClr val="bg1"/>
                </a:solidFill>
              </a:rPr>
              <a:t>Frei</a:t>
            </a:r>
            <a:r>
              <a:rPr lang="pl-PL" i="1" dirty="0" smtClean="0">
                <a:solidFill>
                  <a:schemeClr val="bg1"/>
                </a:solidFill>
              </a:rPr>
              <a:t>. 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i="1" dirty="0" smtClean="0">
                <a:solidFill>
                  <a:schemeClr val="bg1"/>
                </a:solidFill>
              </a:rPr>
              <a:t>2. Tu w dawnych czasach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i="1" dirty="0" smtClean="0">
                <a:solidFill>
                  <a:schemeClr val="bg1"/>
                </a:solidFill>
              </a:rPr>
              <a:t>zbrojni wikingowie odpoczywali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i="1" dirty="0" smtClean="0">
                <a:solidFill>
                  <a:schemeClr val="bg1"/>
                </a:solidFill>
              </a:rPr>
              <a:t> pomiędzy swymi krwawymi walkami 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i="1" dirty="0" smtClean="0">
                <a:solidFill>
                  <a:schemeClr val="bg1"/>
                </a:solidFill>
              </a:rPr>
              <a:t>Potem szli na spotkanie z wrogiem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i="1" dirty="0" smtClean="0">
                <a:solidFill>
                  <a:schemeClr val="bg1"/>
                </a:solidFill>
              </a:rPr>
              <a:t>Dziś w kamiennym kurhanie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i="1" dirty="0" smtClean="0">
                <a:solidFill>
                  <a:schemeClr val="bg1"/>
                </a:solidFill>
              </a:rPr>
              <a:t> znajdują ostateczny spoczynek .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pl-PL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Hymn Danii. Denmark Civil Anthem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8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40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PO</a:t>
            </a:r>
            <a:r>
              <a:rPr lang="pl-PL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Ł</a:t>
            </a:r>
            <a:r>
              <a:rPr lang="pl-PL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</a:t>
            </a:r>
            <a:r>
              <a:rPr lang="pl-PL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Ż</a:t>
            </a:r>
            <a:r>
              <a:rPr lang="pl-PL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ENIE DANII</a:t>
            </a:r>
            <a:endParaRPr lang="pl-PL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716016" y="908720"/>
            <a:ext cx="4427984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Dania </a:t>
            </a:r>
            <a:r>
              <a:rPr lang="pl-P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graniczy na południu z Niemcami, </a:t>
            </a:r>
            <a:r>
              <a:rPr lang="pl-P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</a:t>
            </a:r>
            <a:r>
              <a:rPr lang="pl-P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północy i wschodzie, poprzez Cieśniny Duńskie ze Szwecją i Norwegią.</a:t>
            </a:r>
          </a:p>
          <a:p>
            <a:pPr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  <a:r>
              <a:rPr lang="pl-PL" dirty="0" smtClean="0"/>
              <a:t>   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pl-PL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Obraz 8" descr="beznazw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4176464" cy="3672408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Obraz 5" descr="7c2692cce0a7b7eaab3cac67d8ed7e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51520" y="188640"/>
            <a:ext cx="3419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  <a:cs typeface="Aharoni" pitchFamily="2" charset="-79"/>
              </a:rPr>
              <a:t>W skład Danii wchodzi ponadto 475 wysp na obszarze Cieśnin Duńskich (w tym 100 zamieszkałych).</a:t>
            </a:r>
            <a:endParaRPr lang="pl-PL" sz="3200" b="1" dirty="0">
              <a:effectLst>
                <a:outerShdw blurRad="38100" dist="38100" dir="2700000" algn="tl">
                  <a:srgbClr val="C0C0C0"/>
                </a:outerShdw>
              </a:effectLst>
              <a:latin typeface="Elephant" pitchFamily="18" charset="0"/>
              <a:cs typeface="Aharoni" pitchFamily="2" charset="-79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539552" y="0"/>
            <a:ext cx="8280920" cy="141277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pl-PL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pl-PL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sz="39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W sk</a:t>
            </a:r>
            <a:r>
              <a:rPr lang="pl-PL" sz="39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ł</a:t>
            </a:r>
            <a:r>
              <a:rPr lang="pl-PL" sz="39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ad Kr</a:t>
            </a:r>
            <a:r>
              <a:rPr lang="pl-PL" sz="39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ó</a:t>
            </a:r>
            <a:r>
              <a:rPr lang="pl-PL" sz="39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lestwa Danii wchodz</a:t>
            </a:r>
            <a:r>
              <a:rPr lang="pl-PL" sz="39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ą</a:t>
            </a:r>
            <a:r>
              <a:rPr lang="pl-PL" sz="39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tak</a:t>
            </a:r>
            <a:r>
              <a:rPr lang="pl-PL" sz="39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ż</a:t>
            </a:r>
            <a:r>
              <a:rPr lang="pl-PL" sz="39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 terytoria autonomiczne:</a:t>
            </a:r>
          </a:p>
          <a:p>
            <a:pPr>
              <a:buNone/>
            </a:pPr>
            <a:endParaRPr lang="pl-PL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pl-PL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pl-PL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pl-PL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pl-PL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pl-PL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Grenlandia                                                          Wyspy Owcze</a:t>
            </a:r>
          </a:p>
          <a:p>
            <a:pPr>
              <a:buNone/>
            </a:pPr>
            <a:r>
              <a:rPr lang="pl-PL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                              </a:t>
            </a:r>
          </a:p>
          <a:p>
            <a:pPr>
              <a:buNone/>
            </a:pPr>
            <a:r>
              <a:rPr lang="pl-PL" sz="36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 </a:t>
            </a:r>
          </a:p>
          <a:p>
            <a:pPr>
              <a:buNone/>
            </a:pPr>
            <a:endParaRPr lang="pl-PL" sz="3600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pl-PL" sz="3600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pl-PL" sz="3600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0" y="5445224"/>
            <a:ext cx="9144000" cy="14127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>
                <a:gd name="adj" fmla="val 10780293"/>
              </a:avLst>
            </a:prstTxWarp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</a:t>
            </a:r>
            <a:endParaRPr lang="pl-PL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Picture 2" descr="C:\Moje dokumenty\Moje obrazy\Dania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744416" cy="2484446"/>
          </a:xfrm>
          <a:prstGeom prst="rect">
            <a:avLst/>
          </a:prstGeom>
          <a:noFill/>
        </p:spPr>
      </p:pic>
      <p:pic>
        <p:nvPicPr>
          <p:cNvPr id="10" name="Picture 3" descr="C:\Moje dokumenty\Moje obrazy\Dania3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851473" cy="24799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KR</a:t>
            </a:r>
            <a:r>
              <a:rPr lang="pl-PL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Ó</a:t>
            </a:r>
            <a:r>
              <a:rPr lang="pl-PL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LOWA DANII</a:t>
            </a:r>
            <a:endParaRPr lang="pl-PL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124744"/>
            <a:ext cx="4114800" cy="5001419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pl-PL" sz="48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Od 1972 roku w Danii panuje królowa Małgorzata II.</a:t>
            </a: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pl-PL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Obraz 8" descr="240px-Drottning_Margrethe_av_Dan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015232"/>
            <a:ext cx="2808312" cy="422417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STOLICA</a:t>
            </a:r>
            <a:endParaRPr lang="pl-PL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Kopenhaga-największe miasto Królestwa Danii</a:t>
            </a:r>
          </a:p>
          <a:p>
            <a:pPr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pl-PL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85531" y="5627757"/>
            <a:ext cx="8958469" cy="1041603"/>
          </a:xfrm>
          <a:custGeom>
            <a:avLst/>
            <a:gdLst>
              <a:gd name="connsiteX0" fmla="*/ 24296 w 8958469"/>
              <a:gd name="connsiteY0" fmla="*/ 231913 h 1230243"/>
              <a:gd name="connsiteX1" fmla="*/ 342348 w 8958469"/>
              <a:gd name="connsiteY1" fmla="*/ 152400 h 1230243"/>
              <a:gd name="connsiteX2" fmla="*/ 170069 w 8958469"/>
              <a:gd name="connsiteY2" fmla="*/ 1013791 h 1230243"/>
              <a:gd name="connsiteX3" fmla="*/ 912191 w 8958469"/>
              <a:gd name="connsiteY3" fmla="*/ 139148 h 1230243"/>
              <a:gd name="connsiteX4" fmla="*/ 567635 w 8958469"/>
              <a:gd name="connsiteY4" fmla="*/ 1119809 h 1230243"/>
              <a:gd name="connsiteX5" fmla="*/ 1548296 w 8958469"/>
              <a:gd name="connsiteY5" fmla="*/ 178904 h 1230243"/>
              <a:gd name="connsiteX6" fmla="*/ 1336261 w 8958469"/>
              <a:gd name="connsiteY6" fmla="*/ 1080052 h 1230243"/>
              <a:gd name="connsiteX7" fmla="*/ 2012122 w 8958469"/>
              <a:gd name="connsiteY7" fmla="*/ 165652 h 1230243"/>
              <a:gd name="connsiteX8" fmla="*/ 1839843 w 8958469"/>
              <a:gd name="connsiteY8" fmla="*/ 1106557 h 1230243"/>
              <a:gd name="connsiteX9" fmla="*/ 2727739 w 8958469"/>
              <a:gd name="connsiteY9" fmla="*/ 99391 h 1230243"/>
              <a:gd name="connsiteX10" fmla="*/ 2767496 w 8958469"/>
              <a:gd name="connsiteY10" fmla="*/ 1119809 h 1230243"/>
              <a:gd name="connsiteX11" fmla="*/ 3681896 w 8958469"/>
              <a:gd name="connsiteY11" fmla="*/ 125896 h 1230243"/>
              <a:gd name="connsiteX12" fmla="*/ 3549374 w 8958469"/>
              <a:gd name="connsiteY12" fmla="*/ 1066800 h 1230243"/>
              <a:gd name="connsiteX13" fmla="*/ 4384261 w 8958469"/>
              <a:gd name="connsiteY13" fmla="*/ 192157 h 1230243"/>
              <a:gd name="connsiteX14" fmla="*/ 4304748 w 8958469"/>
              <a:gd name="connsiteY14" fmla="*/ 1133061 h 1230243"/>
              <a:gd name="connsiteX15" fmla="*/ 5245652 w 8958469"/>
              <a:gd name="connsiteY15" fmla="*/ 86139 h 1230243"/>
              <a:gd name="connsiteX16" fmla="*/ 5007113 w 8958469"/>
              <a:gd name="connsiteY16" fmla="*/ 1199322 h 1230243"/>
              <a:gd name="connsiteX17" fmla="*/ 5921513 w 8958469"/>
              <a:gd name="connsiteY17" fmla="*/ 112644 h 1230243"/>
              <a:gd name="connsiteX18" fmla="*/ 5735983 w 8958469"/>
              <a:gd name="connsiteY18" fmla="*/ 1000539 h 1230243"/>
              <a:gd name="connsiteX19" fmla="*/ 6610626 w 8958469"/>
              <a:gd name="connsiteY19" fmla="*/ 165652 h 1230243"/>
              <a:gd name="connsiteX20" fmla="*/ 6451600 w 8958469"/>
              <a:gd name="connsiteY20" fmla="*/ 987287 h 1230243"/>
              <a:gd name="connsiteX21" fmla="*/ 7220226 w 8958469"/>
              <a:gd name="connsiteY21" fmla="*/ 59635 h 1230243"/>
              <a:gd name="connsiteX22" fmla="*/ 7021443 w 8958469"/>
              <a:gd name="connsiteY22" fmla="*/ 987287 h 1230243"/>
              <a:gd name="connsiteX23" fmla="*/ 7790069 w 8958469"/>
              <a:gd name="connsiteY23" fmla="*/ 271670 h 1230243"/>
              <a:gd name="connsiteX24" fmla="*/ 7710556 w 8958469"/>
              <a:gd name="connsiteY24" fmla="*/ 1080052 h 1230243"/>
              <a:gd name="connsiteX25" fmla="*/ 8505687 w 8958469"/>
              <a:gd name="connsiteY25" fmla="*/ 19878 h 1230243"/>
              <a:gd name="connsiteX26" fmla="*/ 8571948 w 8958469"/>
              <a:gd name="connsiteY26" fmla="*/ 960783 h 1230243"/>
              <a:gd name="connsiteX27" fmla="*/ 8823739 w 8958469"/>
              <a:gd name="connsiteY27" fmla="*/ 152400 h 1230243"/>
              <a:gd name="connsiteX28" fmla="*/ 8174383 w 8958469"/>
              <a:gd name="connsiteY28" fmla="*/ 907774 h 1230243"/>
              <a:gd name="connsiteX29" fmla="*/ 7803322 w 8958469"/>
              <a:gd name="connsiteY29" fmla="*/ 218661 h 1230243"/>
              <a:gd name="connsiteX30" fmla="*/ 7087704 w 8958469"/>
              <a:gd name="connsiteY30" fmla="*/ 1027044 h 1230243"/>
              <a:gd name="connsiteX31" fmla="*/ 6663635 w 8958469"/>
              <a:gd name="connsiteY31" fmla="*/ 46383 h 1230243"/>
              <a:gd name="connsiteX32" fmla="*/ 6093791 w 8958469"/>
              <a:gd name="connsiteY32" fmla="*/ 934278 h 1230243"/>
              <a:gd name="connsiteX33" fmla="*/ 5643217 w 8958469"/>
              <a:gd name="connsiteY33" fmla="*/ 523461 h 1230243"/>
              <a:gd name="connsiteX34" fmla="*/ 5205896 w 8958469"/>
              <a:gd name="connsiteY34" fmla="*/ 1013791 h 1230243"/>
              <a:gd name="connsiteX35" fmla="*/ 4689061 w 8958469"/>
              <a:gd name="connsiteY35" fmla="*/ 231913 h 1230243"/>
              <a:gd name="connsiteX36" fmla="*/ 4132469 w 8958469"/>
              <a:gd name="connsiteY36" fmla="*/ 1119809 h 1230243"/>
              <a:gd name="connsiteX37" fmla="*/ 3748156 w 8958469"/>
              <a:gd name="connsiteY37" fmla="*/ 351183 h 1230243"/>
              <a:gd name="connsiteX38" fmla="*/ 3271078 w 8958469"/>
              <a:gd name="connsiteY38" fmla="*/ 1053548 h 1230243"/>
              <a:gd name="connsiteX39" fmla="*/ 2807252 w 8958469"/>
              <a:gd name="connsiteY39" fmla="*/ 337931 h 1230243"/>
              <a:gd name="connsiteX40" fmla="*/ 2250661 w 8958469"/>
              <a:gd name="connsiteY40" fmla="*/ 1106557 h 1230243"/>
              <a:gd name="connsiteX41" fmla="*/ 1813339 w 8958469"/>
              <a:gd name="connsiteY41" fmla="*/ 271670 h 1230243"/>
              <a:gd name="connsiteX42" fmla="*/ 1256748 w 8958469"/>
              <a:gd name="connsiteY42" fmla="*/ 1093304 h 1230243"/>
              <a:gd name="connsiteX43" fmla="*/ 766417 w 8958469"/>
              <a:gd name="connsiteY43" fmla="*/ 337931 h 1230243"/>
              <a:gd name="connsiteX44" fmla="*/ 342348 w 8958469"/>
              <a:gd name="connsiteY44" fmla="*/ 1080052 h 1230243"/>
              <a:gd name="connsiteX45" fmla="*/ 24296 w 8958469"/>
              <a:gd name="connsiteY45" fmla="*/ 298174 h 1230243"/>
              <a:gd name="connsiteX46" fmla="*/ 448365 w 8958469"/>
              <a:gd name="connsiteY46" fmla="*/ 205409 h 1230243"/>
              <a:gd name="connsiteX47" fmla="*/ 103809 w 8958469"/>
              <a:gd name="connsiteY47" fmla="*/ 1133061 h 1230243"/>
              <a:gd name="connsiteX48" fmla="*/ 1071217 w 8958469"/>
              <a:gd name="connsiteY48" fmla="*/ 205409 h 1230243"/>
              <a:gd name="connsiteX49" fmla="*/ 1336261 w 8958469"/>
              <a:gd name="connsiteY49" fmla="*/ 1053548 h 1230243"/>
              <a:gd name="connsiteX50" fmla="*/ 2316922 w 8958469"/>
              <a:gd name="connsiteY50" fmla="*/ 311426 h 1230243"/>
              <a:gd name="connsiteX51" fmla="*/ 3045791 w 8958469"/>
              <a:gd name="connsiteY51" fmla="*/ 695739 h 1230243"/>
              <a:gd name="connsiteX52" fmla="*/ 4198730 w 8958469"/>
              <a:gd name="connsiteY52" fmla="*/ 669235 h 1230243"/>
              <a:gd name="connsiteX53" fmla="*/ 5139635 w 8958469"/>
              <a:gd name="connsiteY53" fmla="*/ 231913 h 1230243"/>
              <a:gd name="connsiteX54" fmla="*/ 5550452 w 8958469"/>
              <a:gd name="connsiteY54" fmla="*/ 1040296 h 1230243"/>
              <a:gd name="connsiteX55" fmla="*/ 6544365 w 8958469"/>
              <a:gd name="connsiteY55" fmla="*/ 86139 h 1230243"/>
              <a:gd name="connsiteX56" fmla="*/ 7631043 w 8958469"/>
              <a:gd name="connsiteY56" fmla="*/ 921026 h 1230243"/>
              <a:gd name="connsiteX57" fmla="*/ 8412922 w 8958469"/>
              <a:gd name="connsiteY57" fmla="*/ 125896 h 1230243"/>
              <a:gd name="connsiteX58" fmla="*/ 8823739 w 8958469"/>
              <a:gd name="connsiteY58" fmla="*/ 934278 h 1230243"/>
              <a:gd name="connsiteX59" fmla="*/ 7604539 w 8958469"/>
              <a:gd name="connsiteY59" fmla="*/ 390939 h 1230243"/>
              <a:gd name="connsiteX60" fmla="*/ 6252817 w 8958469"/>
              <a:gd name="connsiteY60" fmla="*/ 907774 h 1230243"/>
              <a:gd name="connsiteX61" fmla="*/ 5563704 w 8958469"/>
              <a:gd name="connsiteY61" fmla="*/ 337931 h 1230243"/>
              <a:gd name="connsiteX62" fmla="*/ 4291496 w 8958469"/>
              <a:gd name="connsiteY62" fmla="*/ 1040296 h 1230243"/>
              <a:gd name="connsiteX63" fmla="*/ 3403600 w 8958469"/>
              <a:gd name="connsiteY63" fmla="*/ 324678 h 1230243"/>
              <a:gd name="connsiteX64" fmla="*/ 2555461 w 8958469"/>
              <a:gd name="connsiteY64" fmla="*/ 960783 h 1230243"/>
              <a:gd name="connsiteX65" fmla="*/ 1786835 w 8958469"/>
              <a:gd name="connsiteY65" fmla="*/ 218661 h 1230243"/>
              <a:gd name="connsiteX66" fmla="*/ 792922 w 8958469"/>
              <a:gd name="connsiteY66" fmla="*/ 1093304 h 1230243"/>
              <a:gd name="connsiteX67" fmla="*/ 845930 w 8958469"/>
              <a:gd name="connsiteY67" fmla="*/ 1040296 h 12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58469" h="1230243">
                <a:moveTo>
                  <a:pt x="24296" y="231913"/>
                </a:moveTo>
                <a:cubicBezTo>
                  <a:pt x="171174" y="127000"/>
                  <a:pt x="318053" y="22087"/>
                  <a:pt x="342348" y="152400"/>
                </a:cubicBezTo>
                <a:cubicBezTo>
                  <a:pt x="366643" y="282713"/>
                  <a:pt x="75095" y="1016000"/>
                  <a:pt x="170069" y="1013791"/>
                </a:cubicBezTo>
                <a:cubicBezTo>
                  <a:pt x="265043" y="1011582"/>
                  <a:pt x="845930" y="121478"/>
                  <a:pt x="912191" y="139148"/>
                </a:cubicBezTo>
                <a:cubicBezTo>
                  <a:pt x="978452" y="156818"/>
                  <a:pt x="461618" y="1113183"/>
                  <a:pt x="567635" y="1119809"/>
                </a:cubicBezTo>
                <a:cubicBezTo>
                  <a:pt x="673653" y="1126435"/>
                  <a:pt x="1420192" y="185530"/>
                  <a:pt x="1548296" y="178904"/>
                </a:cubicBezTo>
                <a:cubicBezTo>
                  <a:pt x="1676400" y="172278"/>
                  <a:pt x="1258957" y="1082261"/>
                  <a:pt x="1336261" y="1080052"/>
                </a:cubicBezTo>
                <a:cubicBezTo>
                  <a:pt x="1413565" y="1077843"/>
                  <a:pt x="1928192" y="161235"/>
                  <a:pt x="2012122" y="165652"/>
                </a:cubicBezTo>
                <a:cubicBezTo>
                  <a:pt x="2096052" y="170069"/>
                  <a:pt x="1720574" y="1117600"/>
                  <a:pt x="1839843" y="1106557"/>
                </a:cubicBezTo>
                <a:cubicBezTo>
                  <a:pt x="1959112" y="1095514"/>
                  <a:pt x="2573130" y="97182"/>
                  <a:pt x="2727739" y="99391"/>
                </a:cubicBezTo>
                <a:cubicBezTo>
                  <a:pt x="2882348" y="101600"/>
                  <a:pt x="2608470" y="1115392"/>
                  <a:pt x="2767496" y="1119809"/>
                </a:cubicBezTo>
                <a:cubicBezTo>
                  <a:pt x="2926522" y="1124226"/>
                  <a:pt x="3551583" y="134731"/>
                  <a:pt x="3681896" y="125896"/>
                </a:cubicBezTo>
                <a:cubicBezTo>
                  <a:pt x="3812209" y="117061"/>
                  <a:pt x="3432313" y="1055757"/>
                  <a:pt x="3549374" y="1066800"/>
                </a:cubicBezTo>
                <a:cubicBezTo>
                  <a:pt x="3666435" y="1077843"/>
                  <a:pt x="4258365" y="181114"/>
                  <a:pt x="4384261" y="192157"/>
                </a:cubicBezTo>
                <a:cubicBezTo>
                  <a:pt x="4510157" y="203200"/>
                  <a:pt x="4161183" y="1150731"/>
                  <a:pt x="4304748" y="1133061"/>
                </a:cubicBezTo>
                <a:cubicBezTo>
                  <a:pt x="4448313" y="1115391"/>
                  <a:pt x="5128591" y="75096"/>
                  <a:pt x="5245652" y="86139"/>
                </a:cubicBezTo>
                <a:cubicBezTo>
                  <a:pt x="5362713" y="97182"/>
                  <a:pt x="4894470" y="1194905"/>
                  <a:pt x="5007113" y="1199322"/>
                </a:cubicBezTo>
                <a:cubicBezTo>
                  <a:pt x="5119756" y="1203739"/>
                  <a:pt x="5800035" y="145775"/>
                  <a:pt x="5921513" y="112644"/>
                </a:cubicBezTo>
                <a:cubicBezTo>
                  <a:pt x="6042991" y="79514"/>
                  <a:pt x="5621131" y="991704"/>
                  <a:pt x="5735983" y="1000539"/>
                </a:cubicBezTo>
                <a:cubicBezTo>
                  <a:pt x="5850835" y="1009374"/>
                  <a:pt x="6491357" y="167861"/>
                  <a:pt x="6610626" y="165652"/>
                </a:cubicBezTo>
                <a:cubicBezTo>
                  <a:pt x="6729895" y="163443"/>
                  <a:pt x="6350000" y="1004956"/>
                  <a:pt x="6451600" y="987287"/>
                </a:cubicBezTo>
                <a:cubicBezTo>
                  <a:pt x="6553200" y="969618"/>
                  <a:pt x="7125252" y="59635"/>
                  <a:pt x="7220226" y="59635"/>
                </a:cubicBezTo>
                <a:cubicBezTo>
                  <a:pt x="7315200" y="59635"/>
                  <a:pt x="6926469" y="951948"/>
                  <a:pt x="7021443" y="987287"/>
                </a:cubicBezTo>
                <a:cubicBezTo>
                  <a:pt x="7116417" y="1022626"/>
                  <a:pt x="7675217" y="256209"/>
                  <a:pt x="7790069" y="271670"/>
                </a:cubicBezTo>
                <a:cubicBezTo>
                  <a:pt x="7904921" y="287131"/>
                  <a:pt x="7591286" y="1122017"/>
                  <a:pt x="7710556" y="1080052"/>
                </a:cubicBezTo>
                <a:cubicBezTo>
                  <a:pt x="7829826" y="1038087"/>
                  <a:pt x="8362122" y="39756"/>
                  <a:pt x="8505687" y="19878"/>
                </a:cubicBezTo>
                <a:cubicBezTo>
                  <a:pt x="8649252" y="0"/>
                  <a:pt x="8518939" y="938696"/>
                  <a:pt x="8571948" y="960783"/>
                </a:cubicBezTo>
                <a:cubicBezTo>
                  <a:pt x="8624957" y="982870"/>
                  <a:pt x="8890000" y="161235"/>
                  <a:pt x="8823739" y="152400"/>
                </a:cubicBezTo>
                <a:cubicBezTo>
                  <a:pt x="8757478" y="143565"/>
                  <a:pt x="8344453" y="896730"/>
                  <a:pt x="8174383" y="907774"/>
                </a:cubicBezTo>
                <a:cubicBezTo>
                  <a:pt x="8004313" y="918818"/>
                  <a:pt x="7984435" y="198783"/>
                  <a:pt x="7803322" y="218661"/>
                </a:cubicBezTo>
                <a:cubicBezTo>
                  <a:pt x="7622209" y="238539"/>
                  <a:pt x="7277652" y="1055757"/>
                  <a:pt x="7087704" y="1027044"/>
                </a:cubicBezTo>
                <a:cubicBezTo>
                  <a:pt x="6897756" y="998331"/>
                  <a:pt x="6829287" y="61844"/>
                  <a:pt x="6663635" y="46383"/>
                </a:cubicBezTo>
                <a:cubicBezTo>
                  <a:pt x="6497983" y="30922"/>
                  <a:pt x="6263861" y="854765"/>
                  <a:pt x="6093791" y="934278"/>
                </a:cubicBezTo>
                <a:cubicBezTo>
                  <a:pt x="5923721" y="1013791"/>
                  <a:pt x="5791200" y="510209"/>
                  <a:pt x="5643217" y="523461"/>
                </a:cubicBezTo>
                <a:cubicBezTo>
                  <a:pt x="5495235" y="536713"/>
                  <a:pt x="5364922" y="1062382"/>
                  <a:pt x="5205896" y="1013791"/>
                </a:cubicBezTo>
                <a:cubicBezTo>
                  <a:pt x="5046870" y="965200"/>
                  <a:pt x="4867965" y="214243"/>
                  <a:pt x="4689061" y="231913"/>
                </a:cubicBezTo>
                <a:cubicBezTo>
                  <a:pt x="4510157" y="249583"/>
                  <a:pt x="4289286" y="1099931"/>
                  <a:pt x="4132469" y="1119809"/>
                </a:cubicBezTo>
                <a:cubicBezTo>
                  <a:pt x="3975652" y="1139687"/>
                  <a:pt x="3891721" y="362227"/>
                  <a:pt x="3748156" y="351183"/>
                </a:cubicBezTo>
                <a:cubicBezTo>
                  <a:pt x="3604591" y="340139"/>
                  <a:pt x="3427895" y="1055757"/>
                  <a:pt x="3271078" y="1053548"/>
                </a:cubicBezTo>
                <a:cubicBezTo>
                  <a:pt x="3114261" y="1051339"/>
                  <a:pt x="2977321" y="329096"/>
                  <a:pt x="2807252" y="337931"/>
                </a:cubicBezTo>
                <a:cubicBezTo>
                  <a:pt x="2637183" y="346766"/>
                  <a:pt x="2416313" y="1117601"/>
                  <a:pt x="2250661" y="1106557"/>
                </a:cubicBezTo>
                <a:cubicBezTo>
                  <a:pt x="2085009" y="1095513"/>
                  <a:pt x="1978991" y="273879"/>
                  <a:pt x="1813339" y="271670"/>
                </a:cubicBezTo>
                <a:cubicBezTo>
                  <a:pt x="1647687" y="269461"/>
                  <a:pt x="1431235" y="1082261"/>
                  <a:pt x="1256748" y="1093304"/>
                </a:cubicBezTo>
                <a:cubicBezTo>
                  <a:pt x="1082261" y="1104347"/>
                  <a:pt x="918817" y="340140"/>
                  <a:pt x="766417" y="337931"/>
                </a:cubicBezTo>
                <a:cubicBezTo>
                  <a:pt x="614017" y="335722"/>
                  <a:pt x="466035" y="1086678"/>
                  <a:pt x="342348" y="1080052"/>
                </a:cubicBezTo>
                <a:cubicBezTo>
                  <a:pt x="218661" y="1073426"/>
                  <a:pt x="6627" y="443948"/>
                  <a:pt x="24296" y="298174"/>
                </a:cubicBezTo>
                <a:cubicBezTo>
                  <a:pt x="41965" y="152400"/>
                  <a:pt x="435113" y="66261"/>
                  <a:pt x="448365" y="205409"/>
                </a:cubicBezTo>
                <a:cubicBezTo>
                  <a:pt x="461617" y="344557"/>
                  <a:pt x="0" y="1133061"/>
                  <a:pt x="103809" y="1133061"/>
                </a:cubicBezTo>
                <a:cubicBezTo>
                  <a:pt x="207618" y="1133061"/>
                  <a:pt x="865808" y="218661"/>
                  <a:pt x="1071217" y="205409"/>
                </a:cubicBezTo>
                <a:cubicBezTo>
                  <a:pt x="1276626" y="192157"/>
                  <a:pt x="1128644" y="1035879"/>
                  <a:pt x="1336261" y="1053548"/>
                </a:cubicBezTo>
                <a:cubicBezTo>
                  <a:pt x="1543878" y="1071217"/>
                  <a:pt x="2032000" y="371061"/>
                  <a:pt x="2316922" y="311426"/>
                </a:cubicBezTo>
                <a:cubicBezTo>
                  <a:pt x="2601844" y="251791"/>
                  <a:pt x="2732156" y="636104"/>
                  <a:pt x="3045791" y="695739"/>
                </a:cubicBezTo>
                <a:cubicBezTo>
                  <a:pt x="3359426" y="755374"/>
                  <a:pt x="3849756" y="746539"/>
                  <a:pt x="4198730" y="669235"/>
                </a:cubicBezTo>
                <a:cubicBezTo>
                  <a:pt x="4547704" y="591931"/>
                  <a:pt x="4914348" y="170070"/>
                  <a:pt x="5139635" y="231913"/>
                </a:cubicBezTo>
                <a:cubicBezTo>
                  <a:pt x="5364922" y="293756"/>
                  <a:pt x="5316330" y="1064592"/>
                  <a:pt x="5550452" y="1040296"/>
                </a:cubicBezTo>
                <a:cubicBezTo>
                  <a:pt x="5784574" y="1016000"/>
                  <a:pt x="6197600" y="106017"/>
                  <a:pt x="6544365" y="86139"/>
                </a:cubicBezTo>
                <a:cubicBezTo>
                  <a:pt x="6891130" y="66261"/>
                  <a:pt x="7319617" y="914400"/>
                  <a:pt x="7631043" y="921026"/>
                </a:cubicBezTo>
                <a:cubicBezTo>
                  <a:pt x="7942469" y="927652"/>
                  <a:pt x="8214139" y="123687"/>
                  <a:pt x="8412922" y="125896"/>
                </a:cubicBezTo>
                <a:cubicBezTo>
                  <a:pt x="8611705" y="128105"/>
                  <a:pt x="8958469" y="890104"/>
                  <a:pt x="8823739" y="934278"/>
                </a:cubicBezTo>
                <a:cubicBezTo>
                  <a:pt x="8689009" y="978452"/>
                  <a:pt x="8033026" y="395356"/>
                  <a:pt x="7604539" y="390939"/>
                </a:cubicBezTo>
                <a:cubicBezTo>
                  <a:pt x="7176052" y="386522"/>
                  <a:pt x="6592956" y="916609"/>
                  <a:pt x="6252817" y="907774"/>
                </a:cubicBezTo>
                <a:cubicBezTo>
                  <a:pt x="5912678" y="898939"/>
                  <a:pt x="5890591" y="315844"/>
                  <a:pt x="5563704" y="337931"/>
                </a:cubicBezTo>
                <a:cubicBezTo>
                  <a:pt x="5236817" y="360018"/>
                  <a:pt x="4651513" y="1042505"/>
                  <a:pt x="4291496" y="1040296"/>
                </a:cubicBezTo>
                <a:cubicBezTo>
                  <a:pt x="3931479" y="1038087"/>
                  <a:pt x="3692939" y="337930"/>
                  <a:pt x="3403600" y="324678"/>
                </a:cubicBezTo>
                <a:cubicBezTo>
                  <a:pt x="3114261" y="311426"/>
                  <a:pt x="2824922" y="978452"/>
                  <a:pt x="2555461" y="960783"/>
                </a:cubicBezTo>
                <a:cubicBezTo>
                  <a:pt x="2286000" y="943114"/>
                  <a:pt x="2080592" y="196574"/>
                  <a:pt x="1786835" y="218661"/>
                </a:cubicBezTo>
                <a:cubicBezTo>
                  <a:pt x="1493079" y="240748"/>
                  <a:pt x="949739" y="956365"/>
                  <a:pt x="792922" y="1093304"/>
                </a:cubicBezTo>
                <a:cubicBezTo>
                  <a:pt x="636105" y="1230243"/>
                  <a:pt x="741017" y="1135269"/>
                  <a:pt x="845930" y="104029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Obraz 8" descr="z12190627Q,Dania-Kopenhaga---Zamek-Christiansborg---Shutter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060848"/>
            <a:ext cx="6481142" cy="3195811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228</Words>
  <Application>Microsoft Office PowerPoint</Application>
  <PresentationFormat>Pokaz na ekranie (4:3)</PresentationFormat>
  <Paragraphs>57</Paragraphs>
  <Slides>21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KRÓLESTWO DANII</vt:lpstr>
      <vt:lpstr>Slajd 2</vt:lpstr>
      <vt:lpstr>SYMBOLE NARODOWE </vt:lpstr>
      <vt:lpstr>HYMN</vt:lpstr>
      <vt:lpstr>POŁOŻENIE DANII</vt:lpstr>
      <vt:lpstr>Slajd 6</vt:lpstr>
      <vt:lpstr> </vt:lpstr>
      <vt:lpstr>KRÓLOWA DANII</vt:lpstr>
      <vt:lpstr>STOLICA</vt:lpstr>
      <vt:lpstr>Znani ludzie i ich ostatnie słowa</vt:lpstr>
      <vt:lpstr>Slajd 11</vt:lpstr>
      <vt:lpstr>Wszystkie dzieci znają Danię, bo tam powstają najsłynniejsze... </vt:lpstr>
      <vt:lpstr>Hans Christian Andersen</vt:lpstr>
      <vt:lpstr>  WARTO ZOBACZYĆ  </vt:lpstr>
      <vt:lpstr>Mon</vt:lpstr>
      <vt:lpstr>KUCHNIA DUŃSKA</vt:lpstr>
      <vt:lpstr>Slajd 17</vt:lpstr>
      <vt:lpstr>Slajd 18</vt:lpstr>
      <vt:lpstr>Slajd 19</vt:lpstr>
      <vt:lpstr>Slajd 20</vt:lpstr>
      <vt:lpstr>Koniec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</dc:creator>
  <cp:lastModifiedBy>Mari</cp:lastModifiedBy>
  <cp:revision>29</cp:revision>
  <dcterms:created xsi:type="dcterms:W3CDTF">2013-12-15T13:19:59Z</dcterms:created>
  <dcterms:modified xsi:type="dcterms:W3CDTF">2013-12-17T23:04:15Z</dcterms:modified>
</cp:coreProperties>
</file>