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7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07" autoAdjust="0"/>
  </p:normalViewPr>
  <p:slideViewPr>
    <p:cSldViewPr>
      <p:cViewPr varScale="1">
        <p:scale>
          <a:sx n="81" d="100"/>
          <a:sy n="81" d="100"/>
        </p:scale>
        <p:origin x="-8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2321-A413-40BC-8A3C-338C283314F3}" type="datetimeFigureOut">
              <a:rPr lang="pl-PL" smtClean="0"/>
              <a:pPr/>
              <a:t>2014-01-28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F377-6CD6-4B2A-8DF4-243135E70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2321-A413-40BC-8A3C-338C283314F3}" type="datetimeFigureOut">
              <a:rPr lang="pl-PL" smtClean="0"/>
              <a:pPr/>
              <a:t>2014-01-28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F377-6CD6-4B2A-8DF4-243135E70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2321-A413-40BC-8A3C-338C283314F3}" type="datetimeFigureOut">
              <a:rPr lang="pl-PL" smtClean="0"/>
              <a:pPr/>
              <a:t>2014-01-28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F377-6CD6-4B2A-8DF4-243135E70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2321-A413-40BC-8A3C-338C283314F3}" type="datetimeFigureOut">
              <a:rPr lang="pl-PL" smtClean="0"/>
              <a:pPr/>
              <a:t>2014-01-28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F377-6CD6-4B2A-8DF4-243135E70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2321-A413-40BC-8A3C-338C283314F3}" type="datetimeFigureOut">
              <a:rPr lang="pl-PL" smtClean="0"/>
              <a:pPr/>
              <a:t>2014-01-28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F377-6CD6-4B2A-8DF4-243135E70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2321-A413-40BC-8A3C-338C283314F3}" type="datetimeFigureOut">
              <a:rPr lang="pl-PL" smtClean="0"/>
              <a:pPr/>
              <a:t>2014-01-28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F377-6CD6-4B2A-8DF4-243135E70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2321-A413-40BC-8A3C-338C283314F3}" type="datetimeFigureOut">
              <a:rPr lang="pl-PL" smtClean="0"/>
              <a:pPr/>
              <a:t>2014-01-28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F377-6CD6-4B2A-8DF4-243135E70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2321-A413-40BC-8A3C-338C283314F3}" type="datetimeFigureOut">
              <a:rPr lang="pl-PL" smtClean="0"/>
              <a:pPr/>
              <a:t>2014-01-28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F2F377-6CD6-4B2A-8DF4-243135E7057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2321-A413-40BC-8A3C-338C283314F3}" type="datetimeFigureOut">
              <a:rPr lang="pl-PL" smtClean="0"/>
              <a:pPr/>
              <a:t>2014-01-28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F377-6CD6-4B2A-8DF4-243135E70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2321-A413-40BC-8A3C-338C283314F3}" type="datetimeFigureOut">
              <a:rPr lang="pl-PL" smtClean="0"/>
              <a:pPr/>
              <a:t>2014-01-28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6F2F377-6CD6-4B2A-8DF4-243135E70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3FF2321-A413-40BC-8A3C-338C283314F3}" type="datetimeFigureOut">
              <a:rPr lang="pl-PL" smtClean="0"/>
              <a:pPr/>
              <a:t>2014-01-28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F377-6CD6-4B2A-8DF4-243135E70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3FF2321-A413-40BC-8A3C-338C283314F3}" type="datetimeFigureOut">
              <a:rPr lang="pl-PL" smtClean="0"/>
              <a:pPr/>
              <a:t>2014-01-28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6F2F377-6CD6-4B2A-8DF4-243135E7057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acia623.eu.interiowo.pl/przyro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273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22638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pl-PL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Najciekawszy region Polski…</a:t>
            </a:r>
            <a:endParaRPr lang="pl-PL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GATA\Desktop\200-120_p000000437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14290"/>
            <a:ext cx="226220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GATA\Desktop\Janow_Podlaski_-_sesja_przed_stajnia_zegarowa_-_07-2010_zdj_Monika_Tarajko_2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0"/>
            <a:ext cx="3321673" cy="2342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GATA\Desktop\Kazimierz_Dolny_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3" y="4286256"/>
            <a:ext cx="4165614" cy="2354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GATA\Desktop\wlodawa_3_kultur_483A._Koziara__A_Koziara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429132"/>
            <a:ext cx="4143404" cy="2261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AGATA\Desktop\zam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214554"/>
            <a:ext cx="861736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AGATA\Desktop\zamosc_w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553182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C:\Users\AGATA\Desktop\koniki7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0"/>
            <a:ext cx="3071834" cy="170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:\Users\AGATA\Desktop\28681_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21" y="1571612"/>
            <a:ext cx="2108179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AGATA\Desktop\03.%20Roztocze%20Wschodni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0"/>
            <a:ext cx="2857488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Roztocze…</a:t>
            </a:r>
            <a:endParaRPr lang="pl-PL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174"/>
            <a:ext cx="7467600" cy="462598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b="1" dirty="0" smtClean="0"/>
              <a:t>Roztocze – prawdziwy raj dla miłośników aktywnego wypoczynku. To nie tylko kilometry szlaków pieszych i rowerowych, ale także unikalne krajobrazy dziewiczej, roztoczańskiej przyrody.</a:t>
            </a:r>
          </a:p>
          <a:p>
            <a:pPr algn="ctr">
              <a:buNone/>
            </a:pPr>
            <a:r>
              <a:rPr lang="pl-PL" b="1" dirty="0" smtClean="0"/>
              <a:t>Region inspirującego dziedzictwa kulturowego i unikatowej architektury powstałych w ramach wielowiekowego przenikania się kultur, narodowości i religii.</a:t>
            </a:r>
            <a:endParaRPr lang="pl-PL" b="1" dirty="0"/>
          </a:p>
        </p:txBody>
      </p:sp>
      <p:pic>
        <p:nvPicPr>
          <p:cNvPr id="22532" name="Picture 4" descr="C:\Users\AGATA\Desktop\z11878479Q,Roztocz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80949"/>
            <a:ext cx="2071670" cy="1377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C:\Users\AGATA\Desktop\z12198961Q,Roztocze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5500678"/>
            <a:ext cx="328611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GATA\Desktop\rajd_roztocz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290"/>
            <a:ext cx="7467600" cy="5911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>
                <a:solidFill>
                  <a:schemeClr val="bg1"/>
                </a:solidFill>
                <a:latin typeface="Arial Black" pitchFamily="34" charset="0"/>
              </a:rPr>
              <a:t>Tu z wyjątkową mocą zdaje się przemawiać błękit nieba, zieleń lasów i pól, srebro jezior i rzek. Tu śpiew ptaków brzmi szczególnie znajomo, po Polsku.                  Jan Paweł II</a:t>
            </a:r>
          </a:p>
          <a:p>
            <a:pPr algn="ctr">
              <a:buNone/>
            </a:pPr>
            <a:endParaRPr lang="pl-PL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l-PL" b="1" dirty="0" smtClean="0">
                <a:solidFill>
                  <a:schemeClr val="bg1"/>
                </a:solidFill>
              </a:rPr>
              <a:t>To właśnie jest Lubelszczyzna piękno miast oraz przyrody. Mieszkając w tym pięknym regionie można być naprawdę dumnym mając tak zabytkowe i ciekawe miejsca... 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00306"/>
            <a:ext cx="7467600" cy="4357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8000" dirty="0" smtClean="0">
                <a:solidFill>
                  <a:schemeClr val="bg1"/>
                </a:solidFill>
                <a:latin typeface="Kunstler Script" pitchFamily="66" charset="0"/>
              </a:rPr>
              <a:t>Dziekuje za obejrzenie prezentacji przygotowała Agata Mazurek</a:t>
            </a:r>
            <a:endParaRPr lang="pl-PL" sz="8000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pic>
        <p:nvPicPr>
          <p:cNvPr id="2050" name="Picture 2" descr="C:\Users\AGATA\Desktop\TVL_Smakuj_zyci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42886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Lubelszczyzna</a:t>
            </a:r>
            <a:endParaRPr lang="pl-PL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Województwo lubelskie położone jest we wschodniej Polsce i graniczy od wschodu z Ukrainą i Białorusią, a po stronie polskiej z czterema województwami: podlaskim, mazowieckim, świętokrzyskim i podkarpackim. Stolicą województwa jest Lublin. Lubelskie zajmuje obszar o powierzchni ponad 25 100 km².</a:t>
            </a:r>
            <a:endParaRPr lang="pl-PL" dirty="0"/>
          </a:p>
        </p:txBody>
      </p:sp>
      <p:pic>
        <p:nvPicPr>
          <p:cNvPr id="1026" name="Picture 2" descr="C:\Users\AGATA\Desktop\mapa-lublin1-300x18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500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GATA\Desktop\splyw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864968" cy="77809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 jeszcze…</a:t>
            </a:r>
            <a:endParaRPr lang="pl-PL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2962672" cy="371663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b="1" dirty="0" smtClean="0">
                <a:solidFill>
                  <a:schemeClr val="bg1"/>
                </a:solidFill>
              </a:rPr>
              <a:t>Województwo lubelskie to region położony między Wisłą a Bugiem. </a:t>
            </a:r>
            <a:r>
              <a:rPr lang="pl-PL" b="1" dirty="0" smtClean="0">
                <a:solidFill>
                  <a:schemeClr val="bg1"/>
                </a:solidFill>
              </a:rPr>
              <a:t>Rzeki </a:t>
            </a:r>
            <a:r>
              <a:rPr lang="pl-PL" b="1" dirty="0" smtClean="0">
                <a:solidFill>
                  <a:schemeClr val="bg1"/>
                </a:solidFill>
              </a:rPr>
              <a:t>lubelskie: Wieprz, Tanew, Krzna, Włodawka, Uherka i Kurówka tworzą niebieskie wstążki na zielonym podkładzie lasów i zapraszają na spływy kajakowe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1028343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Lubelska wieś Emilcin słynie z nie lada atrakcji – pomnika UFO. Pewien mieszkaniec Emilcina, twierdził, że w dniu 10 maja 1978 roku, spotkał na swej drodze do domu, dwie dziwne istoty oraz ich pojazd, wielkości autobusu, unoszący się 5 metrów nad ziemią. W UFO można wierzyć lub nie, ale w dinozaury nikt nie wątpi. W 2005 roku naukowcy potwierdzili jednoznacznie, że wielkie gady żyły też pod koniec kredy (70 mln lat temu) na Roztoczu. Tropy dinozaurów zachowały się we wsi Potok, 5 kilometrów od Guciowa, magicznego miejsca, gdzie rzeka Wieprz tworzy malowniczy przełom przez mezozoiczne skały</a:t>
            </a:r>
            <a:endParaRPr lang="pl-PL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GATA\Desktop\RSCAQHCVF3CA4YIBG1CANDD6XXCALIXOKTCAE67XN7CAMY6L5VCAH94D9OCAXAM8C7CAEO9IAJCA99EXB5CAYK22APCAA3FD5ICA9ACP95CA4D6JFECAJ2J3OUCAIS1CALCA3UV610CA3YU0W7CAYM2E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3333741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Kościoły, cerkwie, synagogi…</a:t>
            </a:r>
            <a:endParaRPr lang="pl-PL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03848" y="1600200"/>
            <a:ext cx="5797308" cy="452596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l-PL" sz="3400" b="1" dirty="0" smtClean="0"/>
              <a:t>W Zwierzyńcu jest kościół na wyspie, pośrodku stawu, stąd zwany kościołem na wodzie, w Hrebennem – cerkiew Świętego Mikołaja, a w Szczebrzeszynie synagoga. Szczebrzeszyn, rozpropagowany wierszykiem o chrząszczu autorstwa Jana Brzechwy, był znanym ośrodkiem chasydzkim. Oprócz manierycznej synagogi przetrwał tu kirkut z XVI wieku. W Radrużu, przy samej granicy z Ukrainą, zachowała się piękna cerkiew z 1580 roku.</a:t>
            </a:r>
          </a:p>
          <a:p>
            <a:pPr algn="ctr">
              <a:buNone/>
            </a:pPr>
            <a:r>
              <a:rPr lang="pl-PL" sz="3400" b="1" dirty="0" smtClean="0"/>
              <a:t>We Włodawie zachowały się Wielka i Mała (Nowa) Synagoga, obie pochodzące z XVIII wieku, natomiast w Jabłecznej jest bardzo ważna dla prawosławia, piętnastowieczna cerkiew Świętego Onufrego. W miasteczku o wdzięcznej nazwie Gołąb warto zobaczyć unikatowy Domek Loretański z 1640 roku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Ciekawostki…</a:t>
            </a:r>
            <a:endParaRPr lang="pl-PL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b="1" dirty="0" smtClean="0"/>
              <a:t>Zwiedzając ziemię lubelską, warto odwiedzić zabytkową kopalnię kredy w Chełmie. Podziemia miasta kryją wielopoziomowe korytarze i komory, utworzone w wyniku wielowiekowej eksploatacji kredy piszącej. W Wojciechowie natomiast, Wieża Ariańska z XVI wieku jest siedzibą jedynego w Polsce muzeum kowalstwa. Obok starej kuźni z paleniskiem i narzędziami zgromadzono tam sporą kolekcję wyrobów kowalstwa artystycznego. W okolicach Hrubieszowa, osobliwością na skalę europejską są, pochodzące z II-IV wieku, cmentarzyska Gotów, a w Zawadówce stoi ostatni poleski wiatrak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C:\Users\AGATA\AppData\Local\Microsoft\Windows\Temporary Internet Files\Content.IE5\IDJZMI0B\MC900361708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AGATA\AppData\Local\Microsoft\Windows\Temporary Internet Files\Content.IE5\L18QJ5J2\MC900024582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335" y="4572008"/>
            <a:ext cx="1871665" cy="211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AGATA\AppData\Local\Microsoft\Windows\Temporary Internet Files\Content.IE5\PNS27HRY\MC900383694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142852"/>
            <a:ext cx="1381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GATA\Desktop\Krasnobród_10._Wojtek_Sachajko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1920" y="571480"/>
            <a:ext cx="3972838" cy="6072230"/>
          </a:xfrm>
        </p:spPr>
        <p:txBody>
          <a:bodyPr>
            <a:noAutofit/>
          </a:bodyPr>
          <a:lstStyle/>
          <a:p>
            <a:pPr marL="493776" indent="-457200" algn="ctr">
              <a:buNone/>
            </a:pPr>
            <a:r>
              <a:rPr lang="pl-PL" sz="2400" b="1" dirty="0" smtClean="0">
                <a:solidFill>
                  <a:schemeClr val="bg1"/>
                </a:solidFill>
              </a:rPr>
              <a:t>.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Perełki regionu…</a:t>
            </a:r>
            <a:endParaRPr lang="pl-PL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Turystyczne perły i perełki Lubelszczyzny. Wśród jego laureatów są: Muzeum Zamoyskich w Kozłówce i Muzeum Czartoryskich w Puławach, Kraśnik oraz Szlak Żelaza i Kowalskich Tradycji, miasto – ogród Nałęczów i miasto idealne Zamość, letnisko Roztocza – Krasnobród i Jarmark Jagielloński w Lublinie.</a:t>
            </a:r>
            <a:endParaRPr lang="pl-PL" b="1" dirty="0"/>
          </a:p>
        </p:txBody>
      </p:sp>
      <p:pic>
        <p:nvPicPr>
          <p:cNvPr id="4" name="Obraz 3" descr="C:\Users\AGATA\AppData\Local\Microsoft\Windows\Temporary Internet Files\Content.IE5\IDJZMI0B\MC900429829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150" y="5000636"/>
            <a:ext cx="1847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Jedne z najpiękniejszych miejsc na Lubelszczyźnie warte odwiedzenia…</a:t>
            </a:r>
            <a:endParaRPr lang="pl-PL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71678"/>
            <a:ext cx="7467600" cy="4572032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l-PL" b="1" dirty="0" smtClean="0"/>
              <a:t>Chełm,</a:t>
            </a:r>
          </a:p>
          <a:p>
            <a:pPr algn="ctr">
              <a:buFont typeface="Wingdings" pitchFamily="2" charset="2"/>
              <a:buChar char="ü"/>
            </a:pPr>
            <a:r>
              <a:rPr lang="pl-PL" b="1" dirty="0" smtClean="0"/>
              <a:t>Kazimierz Dolny,</a:t>
            </a:r>
          </a:p>
          <a:p>
            <a:pPr algn="ctr">
              <a:buFont typeface="Wingdings" pitchFamily="2" charset="2"/>
              <a:buChar char="ü"/>
            </a:pPr>
            <a:r>
              <a:rPr lang="pl-PL" b="1" dirty="0" smtClean="0"/>
              <a:t>Puławy, </a:t>
            </a:r>
          </a:p>
          <a:p>
            <a:pPr algn="ctr">
              <a:buFont typeface="Wingdings" pitchFamily="2" charset="2"/>
              <a:buChar char="ü"/>
            </a:pPr>
            <a:r>
              <a:rPr lang="pl-PL" b="1" dirty="0" smtClean="0"/>
              <a:t>Włodawa,</a:t>
            </a:r>
          </a:p>
          <a:p>
            <a:pPr algn="ctr">
              <a:buFont typeface="Wingdings" pitchFamily="2" charset="2"/>
              <a:buChar char="ü"/>
            </a:pPr>
            <a:r>
              <a:rPr lang="pl-PL" b="1" smtClean="0"/>
              <a:t>Szczebrzeszyn,</a:t>
            </a:r>
            <a:endParaRPr lang="pl-PL" b="1" dirty="0" smtClean="0"/>
          </a:p>
          <a:p>
            <a:pPr algn="ctr">
              <a:buFont typeface="Wingdings" pitchFamily="2" charset="2"/>
              <a:buChar char="ü"/>
            </a:pPr>
            <a:r>
              <a:rPr lang="pl-PL" b="1" dirty="0" smtClean="0"/>
              <a:t>Janów Podlaski,</a:t>
            </a:r>
          </a:p>
          <a:p>
            <a:pPr algn="ctr">
              <a:buFont typeface="Wingdings" pitchFamily="2" charset="2"/>
              <a:buChar char="ü"/>
            </a:pPr>
            <a:r>
              <a:rPr lang="pl-PL" b="1" dirty="0" smtClean="0"/>
              <a:t>Zamość, </a:t>
            </a:r>
          </a:p>
          <a:p>
            <a:pPr algn="ctr">
              <a:buFont typeface="Wingdings" pitchFamily="2" charset="2"/>
              <a:buChar char="ü"/>
            </a:pPr>
            <a:r>
              <a:rPr lang="pl-PL" b="1" dirty="0" smtClean="0"/>
              <a:t>Lublin.</a:t>
            </a:r>
            <a:endParaRPr lang="pl-PL" b="1" dirty="0"/>
          </a:p>
        </p:txBody>
      </p:sp>
      <p:pic>
        <p:nvPicPr>
          <p:cNvPr id="5" name="Obraz 4" descr="C:\Users\AGATA\AppData\Local\Microsoft\Windows\Temporary Internet Files\Content.IE5\9TH3IIH5\MC900213387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16668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AGATA\AppData\Local\Microsoft\Windows\Temporary Internet Files\Content.IE5\PNS27HRY\MC900251989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636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Users\AGATA\AppData\Local\Microsoft\Windows\Temporary Internet Files\Content.IE5\9TH3IIH5\MC900251983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42852"/>
            <a:ext cx="1828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Users\AGATA\AppData\Local\Microsoft\Windows\Temporary Internet Files\Content.IE5\L18QJ5J2\MC900252043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571744"/>
            <a:ext cx="18192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C:\Users\AGATA\AppData\Local\Microsoft\Windows\Temporary Internet Files\Content.IE5\IDJZMI0B\MC900252017[1]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5072074"/>
            <a:ext cx="1828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135</TotalTime>
  <Words>610</Words>
  <Application>Microsoft Office PowerPoint</Application>
  <PresentationFormat>Pokaz na ekranie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Techniczny</vt:lpstr>
      <vt:lpstr>Najciekawszy region Polski…</vt:lpstr>
      <vt:lpstr>             Lubelszczyzna</vt:lpstr>
      <vt:lpstr>Co jeszcze…</vt:lpstr>
      <vt:lpstr>Slajd 4</vt:lpstr>
      <vt:lpstr>Kościoły, cerkwie, synagogi…</vt:lpstr>
      <vt:lpstr>Ciekawostki…</vt:lpstr>
      <vt:lpstr>Slajd 7</vt:lpstr>
      <vt:lpstr>Perełki regionu…</vt:lpstr>
      <vt:lpstr>Jedne z najpiękniejszych miejsc na Lubelszczyźnie warte odwiedzenia…</vt:lpstr>
      <vt:lpstr>Slajd 10</vt:lpstr>
      <vt:lpstr>    Roztocze…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Najciekawszy region Polski…</dc:title>
  <dc:creator>AGATA</dc:creator>
  <cp:lastModifiedBy>xxx</cp:lastModifiedBy>
  <cp:revision>17</cp:revision>
  <dcterms:created xsi:type="dcterms:W3CDTF">2014-01-01T15:01:36Z</dcterms:created>
  <dcterms:modified xsi:type="dcterms:W3CDTF">2014-01-28T16:08:46Z</dcterms:modified>
</cp:coreProperties>
</file>