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0499F-A3AE-4F38-848C-E90CB43A9916}" type="datetimeFigureOut">
              <a:rPr lang="pl-PL" smtClean="0"/>
              <a:t>2014-01-10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DCB1D-7C36-4A6B-BDE5-D11F462CFC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9650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CB1D-7C36-4A6B-BDE5-D11F462CFC58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8519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F00B-9CC8-4876-8CB6-F8DB5682A7B1}" type="datetimeFigureOut">
              <a:rPr lang="pl-PL" smtClean="0"/>
              <a:t>2014-01-10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384D-D535-43C0-889E-199D69AD63E0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F00B-9CC8-4876-8CB6-F8DB5682A7B1}" type="datetimeFigureOut">
              <a:rPr lang="pl-PL" smtClean="0"/>
              <a:t>2014-01-10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384D-D535-43C0-889E-199D69AD63E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F00B-9CC8-4876-8CB6-F8DB5682A7B1}" type="datetimeFigureOut">
              <a:rPr lang="pl-PL" smtClean="0"/>
              <a:t>2014-01-10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384D-D535-43C0-889E-199D69AD63E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F00B-9CC8-4876-8CB6-F8DB5682A7B1}" type="datetimeFigureOut">
              <a:rPr lang="pl-PL" smtClean="0"/>
              <a:t>2014-01-10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384D-D535-43C0-889E-199D69AD63E0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F00B-9CC8-4876-8CB6-F8DB5682A7B1}" type="datetimeFigureOut">
              <a:rPr lang="pl-PL" smtClean="0"/>
              <a:t>2014-01-10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384D-D535-43C0-889E-199D69AD63E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F00B-9CC8-4876-8CB6-F8DB5682A7B1}" type="datetimeFigureOut">
              <a:rPr lang="pl-PL" smtClean="0"/>
              <a:t>2014-01-10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384D-D535-43C0-889E-199D69AD63E0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F00B-9CC8-4876-8CB6-F8DB5682A7B1}" type="datetimeFigureOut">
              <a:rPr lang="pl-PL" smtClean="0"/>
              <a:t>2014-01-10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384D-D535-43C0-889E-199D69AD63E0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F00B-9CC8-4876-8CB6-F8DB5682A7B1}" type="datetimeFigureOut">
              <a:rPr lang="pl-PL" smtClean="0"/>
              <a:t>2014-01-10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384D-D535-43C0-889E-199D69AD63E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F00B-9CC8-4876-8CB6-F8DB5682A7B1}" type="datetimeFigureOut">
              <a:rPr lang="pl-PL" smtClean="0"/>
              <a:t>2014-01-10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384D-D535-43C0-889E-199D69AD63E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F00B-9CC8-4876-8CB6-F8DB5682A7B1}" type="datetimeFigureOut">
              <a:rPr lang="pl-PL" smtClean="0"/>
              <a:t>2014-01-10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384D-D535-43C0-889E-199D69AD63E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F00B-9CC8-4876-8CB6-F8DB5682A7B1}" type="datetimeFigureOut">
              <a:rPr lang="pl-PL" smtClean="0"/>
              <a:t>2014-01-10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384D-D535-43C0-889E-199D69AD63E0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048F00B-9CC8-4876-8CB6-F8DB5682A7B1}" type="datetimeFigureOut">
              <a:rPr lang="pl-PL" smtClean="0"/>
              <a:t>2014-01-10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039384D-D535-43C0-889E-199D69AD63E0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427984" y="2348880"/>
            <a:ext cx="4608512" cy="2925452"/>
          </a:xfrm>
        </p:spPr>
        <p:txBody>
          <a:bodyPr>
            <a:prstTxWarp prst="textInflate">
              <a:avLst/>
            </a:prstTxWarp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pl-PL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lgerian" panose="04020705040A02060702" pitchFamily="82" charset="0"/>
              </a:rPr>
              <a:t>Mazury</a:t>
            </a:r>
            <a:endParaRPr lang="pl-PL" sz="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Algerian" panose="04020705040A02060702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9" y="548680"/>
            <a:ext cx="3912096" cy="2934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3645024"/>
            <a:ext cx="4032448" cy="30243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586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61705" y="116632"/>
            <a:ext cx="5152469" cy="3024336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WRAK ARABELLA NA MAMRACH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79512" y="3284984"/>
            <a:ext cx="8856984" cy="352839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l-PL" dirty="0"/>
              <a:t>Jedną z atrakcji nurkowych na Mazurach jest wrak statku </a:t>
            </a:r>
            <a:r>
              <a:rPr lang="pl-PL" dirty="0" err="1"/>
              <a:t>Arabellana</a:t>
            </a:r>
            <a:r>
              <a:rPr lang="pl-PL" dirty="0"/>
              <a:t> jeziorze Mamry Północne - położony na głębokości 33m. Początkowo był to holownik, który, po zakończeniu swej służby i gruntownej renowacji stał się jachtem żaglowym. Pomimo remontu jednostka zardzewiała na tyle, że nie była możliwa jej dalsza eksploatacja. W takim stanie została przekazana nurkom z Giżycka. Następnie statek o długości 14 m i szerokości 3,2m został pozbawiony wyposażenia, wyczyszczony i... pewnego wiosennego poranka 1993 roku odprowadzony na miejsce wiecznego spoczynku - na dno jeziora Mamry.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896553" cy="269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598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7" y="4372168"/>
            <a:ext cx="7910264" cy="2369200"/>
          </a:xfrm>
        </p:spPr>
        <p:txBody>
          <a:bodyPr/>
          <a:lstStyle/>
          <a:p>
            <a:pPr marL="0" indent="0" algn="l">
              <a:buNone/>
            </a:pPr>
            <a:r>
              <a:rPr lang="pl-PL" sz="4000" dirty="0"/>
              <a:t>Kwatera Naczelnego Dowództwa Wojsk Lądowych (OKH) "</a:t>
            </a:r>
            <a:r>
              <a:rPr lang="pl-PL" sz="4000" dirty="0" err="1"/>
              <a:t>Mauerwald</a:t>
            </a:r>
            <a:r>
              <a:rPr lang="pl-PL" sz="4000" dirty="0"/>
              <a:t>"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851920" y="44624"/>
            <a:ext cx="5204048" cy="132932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pl-PL" dirty="0"/>
              <a:t>Kwatera została wybudowana w odległości 18km na wschód od kwatery Hitlera, w lesie, </a:t>
            </a:r>
            <a:r>
              <a:rPr lang="pl-PL" dirty="0" err="1"/>
              <a:t>w.miejscowości</a:t>
            </a:r>
            <a:r>
              <a:rPr lang="pl-PL" dirty="0"/>
              <a:t> </a:t>
            </a:r>
            <a:r>
              <a:rPr lang="pl-PL" dirty="0" err="1"/>
              <a:t>Mamerki</a:t>
            </a:r>
            <a:r>
              <a:rPr lang="pl-PL" dirty="0"/>
              <a:t> nad Kanałem Mazurskim.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916832"/>
            <a:ext cx="1748851" cy="232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237" y="2492896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16632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09158"/>
            <a:ext cx="3022984" cy="226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268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50224" cy="792088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MOST OBROTOWY GIŻYCKO</a:t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3"/>
          </p:nvPr>
        </p:nvSpPr>
        <p:spPr>
          <a:xfrm>
            <a:off x="3254556" y="1124744"/>
            <a:ext cx="5682548" cy="3225512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pl-PL" dirty="0"/>
              <a:t>Most obrotowy został zbudowany w 1889r. przez firmę </a:t>
            </a:r>
            <a:r>
              <a:rPr lang="pl-PL" dirty="0" err="1"/>
              <a:t>Beuchelt</a:t>
            </a:r>
            <a:r>
              <a:rPr lang="pl-PL" dirty="0"/>
              <a:t> &amp; Co. </a:t>
            </a:r>
            <a:r>
              <a:rPr lang="pl-PL" dirty="0" err="1"/>
              <a:t>Grünberg</a:t>
            </a:r>
            <a:r>
              <a:rPr lang="pl-PL" dirty="0"/>
              <a:t> in </a:t>
            </a:r>
            <a:r>
              <a:rPr lang="pl-PL" dirty="0" err="1"/>
              <a:t>Schlesien</a:t>
            </a:r>
            <a:r>
              <a:rPr lang="pl-PL" dirty="0"/>
              <a:t> </a:t>
            </a:r>
            <a:r>
              <a:rPr lang="pl-PL" dirty="0" err="1"/>
              <a:t>z.Zielonej</a:t>
            </a:r>
            <a:r>
              <a:rPr lang="pl-PL" dirty="0"/>
              <a:t> Góry. Most zbudowano w celu zapewnienia dogodnego połączenia miasta z Twierdzą </a:t>
            </a:r>
            <a:r>
              <a:rPr lang="pl-PL" dirty="0" err="1"/>
              <a:t>Boyen</a:t>
            </a:r>
            <a:r>
              <a:rPr lang="pl-PL" dirty="0"/>
              <a:t> zbudowaną w latach 1844-1857. Ówcześni inżynierowie skonstruowali ponad 20-to metrowej długości i 8-mo metrowej szerokości ruchome przęsło o oryginalnym sposobie zwodzenia w bok, a nie do góry jak to się odbywało w tradycyjnych tego rodzaju konstrukcjach.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484784"/>
            <a:ext cx="3147053" cy="236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" y="5157192"/>
            <a:ext cx="5334000" cy="1638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695" y="4437112"/>
            <a:ext cx="288032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679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24128" y="5445224"/>
            <a:ext cx="3301752" cy="1152128"/>
          </a:xfrm>
        </p:spPr>
        <p:txBody>
          <a:bodyPr/>
          <a:lstStyle/>
          <a:p>
            <a:pPr marL="0" indent="0">
              <a:buNone/>
            </a:pPr>
            <a:r>
              <a:rPr lang="pl-PL" sz="5400" dirty="0"/>
              <a:t>Sorkwity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6021288" cy="2121416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pl-PL" dirty="0"/>
              <a:t>Pięknie położony zespół pałacowo-parkowy nad Jeziorem </a:t>
            </a:r>
            <a:r>
              <a:rPr lang="pl-PL" dirty="0" err="1"/>
              <a:t>Lampackim</a:t>
            </a:r>
            <a:r>
              <a:rPr lang="pl-PL" dirty="0"/>
              <a:t>, przy drodze Olsztyn-Mrągowo. Tu zaczyna się najsłynniejszy na Mazurach szlak kajakowy prowadzący rzeką Krutynią. Miejscowość położona, na przesmyku między jeziorem </a:t>
            </a:r>
            <a:r>
              <a:rPr lang="pl-PL" dirty="0" err="1"/>
              <a:t>Gielądzkim</a:t>
            </a:r>
            <a:r>
              <a:rPr lang="pl-PL" dirty="0"/>
              <a:t> i </a:t>
            </a:r>
            <a:r>
              <a:rPr lang="pl-PL" dirty="0" err="1"/>
              <a:t>Lampackim</a:t>
            </a:r>
            <a:r>
              <a:rPr lang="pl-PL" dirty="0"/>
              <a:t>.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8640"/>
            <a:ext cx="3243064" cy="243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2955032" cy="221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80928"/>
            <a:ext cx="26384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76872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105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3" y="4797152"/>
            <a:ext cx="7766248" cy="2060848"/>
          </a:xfrm>
        </p:spPr>
        <p:txBody>
          <a:bodyPr/>
          <a:lstStyle/>
          <a:p>
            <a:pPr marL="0" indent="0" algn="ctr">
              <a:buNone/>
            </a:pPr>
            <a:r>
              <a:rPr lang="pl-PL" sz="4000" dirty="0"/>
              <a:t>MAZURY W MINIATURZE</a:t>
            </a:r>
            <a:br>
              <a:rPr lang="pl-PL" sz="4000" dirty="0"/>
            </a:br>
            <a:r>
              <a:rPr lang="pl-PL" sz="4000" dirty="0"/>
              <a:t>PARK ZABYTKÓW WARMII I MAZUR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3312368" cy="230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3468356" cy="221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405"/>
            <a:ext cx="3998217" cy="254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08920"/>
            <a:ext cx="3456384" cy="215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733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780928"/>
            <a:ext cx="8640960" cy="936104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WIGIERSKI PARK NARODOWY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3076"/>
            <a:ext cx="3528392" cy="264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3528392" cy="264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750" y="116632"/>
            <a:ext cx="3528392" cy="264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750" y="3863076"/>
            <a:ext cx="3528392" cy="264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873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sz="6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Dziękuje za uwagę</a:t>
            </a:r>
            <a:br>
              <a:rPr lang="pl-PL" sz="6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pl-PL" sz="6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15616" y="2204864"/>
            <a:ext cx="6237313" cy="280831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marL="45720" indent="0" algn="ctr">
              <a:buNone/>
            </a:pPr>
            <a:r>
              <a:rPr lang="pl-PL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Algerian" panose="04020705040A02060702" pitchFamily="82" charset="0"/>
              </a:rPr>
              <a:t>Patryk Widz</a:t>
            </a:r>
            <a:endParaRPr lang="pl-PL" sz="8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Algerian" panose="04020705040A02060702" pitchFamily="82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>
          <a:xfrm>
            <a:off x="971600" y="2996952"/>
            <a:ext cx="6408712" cy="158417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Źródło: mazury.info.pl</a:t>
            </a:r>
            <a:endParaRPr lang="pl-PL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6968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3768" y="52292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Wyspa Kormoranów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635896" y="116632"/>
            <a:ext cx="5328592" cy="2088232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pl-PL" dirty="0"/>
              <a:t>Wyspa Kormoranów, nazywana też Wysoki Ostrów, znajduje się na jeziorze </a:t>
            </a:r>
            <a:r>
              <a:rPr lang="pl-PL" dirty="0" err="1"/>
              <a:t>Dobskie</a:t>
            </a:r>
            <a:r>
              <a:rPr lang="pl-PL" dirty="0"/>
              <a:t> - zarośnięta jest lasem liściastym (dąb, lipa, wiąz, jesion) o powierzchni ok.2ha. Wewnątrz łagodne kilkumetrowe wzniesienie. Znajduje się tu kolonia lęgowa kormoranów i czapli siwych.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132856"/>
            <a:ext cx="53340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16835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28" y="3688010"/>
            <a:ext cx="2952328" cy="221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345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16216" y="188640"/>
            <a:ext cx="2509664" cy="1361088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Giżycko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347864" y="2996952"/>
            <a:ext cx="5661248" cy="37295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l-PL" dirty="0" smtClean="0"/>
              <a:t>Zamek </a:t>
            </a:r>
            <a:r>
              <a:rPr lang="pl-PL" dirty="0"/>
              <a:t>w Giżycku, zamek wzniesiony przez zakon krzyżacki ok.1341r, położony nad kanałem Łuczańskim łączącym jeziora Niegocin i Kisajno (obecnie w ruinie). Siedziba prokuratora zakonnego.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16" y="3429000"/>
            <a:ext cx="273630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2656"/>
            <a:ext cx="305313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16" y="714375"/>
            <a:ext cx="2667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916" y="4941168"/>
            <a:ext cx="3119299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511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59832" y="188640"/>
            <a:ext cx="2696087" cy="114300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Mikołajki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79512" y="5229200"/>
            <a:ext cx="8712968" cy="15121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l-PL" dirty="0"/>
              <a:t>Mikołajki potocznie zwane są letnią stolicą Mazur. Miasto leży nad jeziorem Mikołajskim. Mikołajki są także przystanią Żeglugi Mazurskiej. Najważniejszym zabytkiem miasta jest XIX-wieczny kościół ewangelicki</a:t>
            </a:r>
            <a:r>
              <a:rPr lang="pl-PL" dirty="0" smtClean="0"/>
              <a:t>.</a:t>
            </a:r>
          </a:p>
          <a:p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39147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92896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48519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627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75" y="3356992"/>
            <a:ext cx="2984119" cy="114300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Grunwald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259632" y="116632"/>
            <a:ext cx="6400800" cy="1257320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pl-PL" dirty="0"/>
              <a:t>W południowej części Gminy Grunwald znajdują się Pola Grunwaldzkie z Muzeum Bitwy Grunwaldzkiej i Pomnikiem Zwycięstwa Grunwaldzkiego.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7692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807" y="2810644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1128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97692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81128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818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982272" cy="144016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GIERŁOŻ - KWATERA HITLERA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79512" y="4509120"/>
            <a:ext cx="8568952" cy="223224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l-PL" dirty="0"/>
              <a:t>W Europie istniało kilka kwater głównych Wodza Trzeciej Rzeszy. Większość wojennych kwater, tak jak Wilczy Szaniec, znajdowało się w oddaleniu od dużych miast, wewnątrz dużych kompleksów leśnych, otoczonych jeziorami i bagnami co ułatwiało ukrycie przed oczami pilotów </a:t>
            </a:r>
            <a:r>
              <a:rPr lang="pl-PL" dirty="0" err="1"/>
              <a:t>i.prawie</a:t>
            </a:r>
            <a:r>
              <a:rPr lang="pl-PL" dirty="0"/>
              <a:t> niemożliwy dostęp lądem.</a:t>
            </a:r>
          </a:p>
        </p:txBody>
      </p:sp>
      <p:sp>
        <p:nvSpPr>
          <p:cNvPr id="4" name="Prostokąt 3"/>
          <p:cNvSpPr/>
          <p:nvPr/>
        </p:nvSpPr>
        <p:spPr>
          <a:xfrm>
            <a:off x="2411760" y="1772816"/>
            <a:ext cx="3617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WILCZY SZANIEC - WOLFSCHANZE</a:t>
            </a: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42148"/>
            <a:ext cx="2667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504" y="2708920"/>
            <a:ext cx="2667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938" y="2142148"/>
            <a:ext cx="2667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497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4869160"/>
            <a:ext cx="7982273" cy="1656184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WIEŻA BISMARCKA</a:t>
            </a:r>
            <a:br>
              <a:rPr lang="pl-PL" dirty="0"/>
            </a:br>
            <a:r>
              <a:rPr lang="pl-PL" dirty="0"/>
              <a:t>Diabla Góra koło Srokowa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87624" y="116632"/>
            <a:ext cx="6400800" cy="1545352"/>
          </a:xfrm>
        </p:spPr>
        <p:txBody>
          <a:bodyPr/>
          <a:lstStyle/>
          <a:p>
            <a:pPr marL="45720" indent="0">
              <a:buNone/>
            </a:pPr>
            <a:r>
              <a:rPr lang="pl-PL" dirty="0"/>
              <a:t>Wieża Bismarcka znajduje się na wzniesieniu w okolicach wsi Srokowo (</a:t>
            </a:r>
            <a:r>
              <a:rPr lang="pl-PL" dirty="0" err="1"/>
              <a:t>Drengfurt</a:t>
            </a:r>
            <a:r>
              <a:rPr lang="pl-PL" dirty="0"/>
              <a:t>). Z Diablej Góry rozciąga się wspaniały widok na jezioro Rydzówka i okolice.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024" y="1268760"/>
            <a:ext cx="3025713" cy="34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42862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244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708920"/>
            <a:ext cx="4508575" cy="1433096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ŚWIĘTA LIPKA - SANKTUARIUM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499992" y="2492896"/>
            <a:ext cx="4536504" cy="2232248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pl-PL" dirty="0"/>
              <a:t>Święta Lipka - ta niewielka miejscowość znana już od XV wieku jako miejsce licznych pielgrzymek, położona jest w pobliżu Kętrzyna nad jeziorem </a:t>
            </a:r>
            <a:r>
              <a:rPr lang="pl-PL" dirty="0" err="1"/>
              <a:t>Dejnowa</a:t>
            </a:r>
            <a:r>
              <a:rPr lang="pl-PL" dirty="0"/>
              <a:t>. Co roku, ponad 100tys. turystów przyjeżdżających na Mazury, odwiedza znajdujące się tu Sanktuarium Maryjne. </a:t>
            </a:r>
            <a:r>
              <a:rPr lang="pl-PL" dirty="0" err="1"/>
              <a:t>Z.powodu</a:t>
            </a:r>
            <a:r>
              <a:rPr lang="pl-PL" dirty="0"/>
              <a:t> licznych grup pielgrzymów, Święta Lipka często nazywana jest "Częstochową Północy".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01" y="116632"/>
            <a:ext cx="3409806" cy="256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70" y="4293096"/>
            <a:ext cx="3291335" cy="246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6632"/>
            <a:ext cx="3143277" cy="23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527" y="4676528"/>
            <a:ext cx="2836866" cy="212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080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032448" cy="302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39" y="120072"/>
            <a:ext cx="4035225" cy="302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00148"/>
            <a:ext cx="2935213" cy="384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4149080"/>
            <a:ext cx="3429397" cy="257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747" y="4304615"/>
            <a:ext cx="3163733" cy="237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220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</TotalTime>
  <Words>525</Words>
  <Application>Microsoft Office PowerPoint</Application>
  <PresentationFormat>Pokaz na ekranie (4:3)</PresentationFormat>
  <Paragraphs>30</Paragraphs>
  <Slides>16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Aerodynamiczny</vt:lpstr>
      <vt:lpstr>Mazury</vt:lpstr>
      <vt:lpstr>Wyspa Kormoranów </vt:lpstr>
      <vt:lpstr>Giżycko</vt:lpstr>
      <vt:lpstr>Mikołajki</vt:lpstr>
      <vt:lpstr>Grunwald</vt:lpstr>
      <vt:lpstr>GIERŁOŻ - KWATERA HITLERA</vt:lpstr>
      <vt:lpstr>WIEŻA BISMARCKA Diabla Góra koło Srokowa</vt:lpstr>
      <vt:lpstr>ŚWIĘTA LIPKA - SANKTUARIUM</vt:lpstr>
      <vt:lpstr>Prezentacja programu PowerPoint</vt:lpstr>
      <vt:lpstr>WRAK ARABELLA NA MAMRACH</vt:lpstr>
      <vt:lpstr>Kwatera Naczelnego Dowództwa Wojsk Lądowych (OKH) "Mauerwald"</vt:lpstr>
      <vt:lpstr>MOST OBROTOWY GIŻYCKO </vt:lpstr>
      <vt:lpstr>Sorkwity</vt:lpstr>
      <vt:lpstr>MAZURY W MINIATURZE PARK ZABYTKÓW WARMII I MAZUR</vt:lpstr>
      <vt:lpstr>WIGIERSKI PARK NARODOWY</vt:lpstr>
      <vt:lpstr>Dziękuje za uwagę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Mazury</dc:title>
  <dc:creator>Dzieci Szamana</dc:creator>
  <cp:lastModifiedBy>Dzieci Szamana</cp:lastModifiedBy>
  <cp:revision>8</cp:revision>
  <dcterms:created xsi:type="dcterms:W3CDTF">2014-01-10T14:42:10Z</dcterms:created>
  <dcterms:modified xsi:type="dcterms:W3CDTF">2014-01-10T15:59:22Z</dcterms:modified>
</cp:coreProperties>
</file>