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5" r:id="rId17"/>
    <p:sldId id="276" r:id="rId18"/>
    <p:sldId id="277" r:id="rId19"/>
    <p:sldId id="279" r:id="rId20"/>
    <p:sldId id="280" r:id="rId21"/>
    <p:sldId id="270" r:id="rId22"/>
    <p:sldId id="271" r:id="rId23"/>
    <p:sldId id="278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56" autoAdjust="0"/>
    <p:restoredTop sz="94660"/>
  </p:normalViewPr>
  <p:slideViewPr>
    <p:cSldViewPr>
      <p:cViewPr varScale="1">
        <p:scale>
          <a:sx n="74" d="100"/>
          <a:sy n="74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97D2-572F-4272-A3BE-9B4C9A43E59B}" type="datetimeFigureOut">
              <a:rPr lang="pl-PL" smtClean="0"/>
              <a:pPr/>
              <a:t>2013-12-17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0A67-B7E3-496B-949D-0BC525EFB75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97D2-572F-4272-A3BE-9B4C9A43E59B}" type="datetimeFigureOut">
              <a:rPr lang="pl-PL" smtClean="0"/>
              <a:pPr/>
              <a:t>2013-12-17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0A67-B7E3-496B-949D-0BC525EFB75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97D2-572F-4272-A3BE-9B4C9A43E59B}" type="datetimeFigureOut">
              <a:rPr lang="pl-PL" smtClean="0"/>
              <a:pPr/>
              <a:t>2013-12-17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0A67-B7E3-496B-949D-0BC525EFB75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97D2-572F-4272-A3BE-9B4C9A43E59B}" type="datetimeFigureOut">
              <a:rPr lang="pl-PL" smtClean="0"/>
              <a:pPr/>
              <a:t>2013-12-17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0A67-B7E3-496B-949D-0BC525EFB75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97D2-572F-4272-A3BE-9B4C9A43E59B}" type="datetimeFigureOut">
              <a:rPr lang="pl-PL" smtClean="0"/>
              <a:pPr/>
              <a:t>2013-12-17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56B0A67-B7E3-496B-949D-0BC525EFB75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97D2-572F-4272-A3BE-9B4C9A43E59B}" type="datetimeFigureOut">
              <a:rPr lang="pl-PL" smtClean="0"/>
              <a:pPr/>
              <a:t>2013-12-17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0A67-B7E3-496B-949D-0BC525EFB75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97D2-572F-4272-A3BE-9B4C9A43E59B}" type="datetimeFigureOut">
              <a:rPr lang="pl-PL" smtClean="0"/>
              <a:pPr/>
              <a:t>2013-12-17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0A67-B7E3-496B-949D-0BC525EFB75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97D2-572F-4272-A3BE-9B4C9A43E59B}" type="datetimeFigureOut">
              <a:rPr lang="pl-PL" smtClean="0"/>
              <a:pPr/>
              <a:t>2013-12-17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0A67-B7E3-496B-949D-0BC525EFB75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97D2-572F-4272-A3BE-9B4C9A43E59B}" type="datetimeFigureOut">
              <a:rPr lang="pl-PL" smtClean="0"/>
              <a:pPr/>
              <a:t>2013-12-17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0A67-B7E3-496B-949D-0BC525EFB75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97D2-572F-4272-A3BE-9B4C9A43E59B}" type="datetimeFigureOut">
              <a:rPr lang="pl-PL" smtClean="0"/>
              <a:pPr/>
              <a:t>2013-12-17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0A67-B7E3-496B-949D-0BC525EFB75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97D2-572F-4272-A3BE-9B4C9A43E59B}" type="datetimeFigureOut">
              <a:rPr lang="pl-PL" smtClean="0"/>
              <a:pPr/>
              <a:t>2013-12-17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0A67-B7E3-496B-949D-0BC525EFB75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0097D2-572F-4272-A3BE-9B4C9A43E59B}" type="datetimeFigureOut">
              <a:rPr lang="pl-PL" smtClean="0"/>
              <a:pPr/>
              <a:t>2013-12-17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56B0A67-B7E3-496B-949D-0BC525EFB75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ziki\Desktop\hymn%20w&#322;och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8062912" cy="1071571"/>
          </a:xfrm>
        </p:spPr>
        <p:txBody>
          <a:bodyPr>
            <a:noAutofit/>
          </a:bodyPr>
          <a:lstStyle/>
          <a:p>
            <a:pPr algn="ctr"/>
            <a:r>
              <a:rPr lang="pl-PL" sz="7200" dirty="0" err="1" smtClean="0">
                <a:ln w="6350">
                  <a:solidFill>
                    <a:srgbClr val="00B05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włochy</a:t>
            </a:r>
            <a:endParaRPr lang="pl-PL" sz="7200" dirty="0">
              <a:ln w="6350">
                <a:solidFill>
                  <a:srgbClr val="FF0000"/>
                </a:solidFill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7890" name="Picture 2" descr="Plik:Emblem of Italy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736"/>
            <a:ext cx="3714750" cy="4191001"/>
          </a:xfrm>
          <a:prstGeom prst="rect">
            <a:avLst/>
          </a:prstGeom>
          <a:noFill/>
        </p:spPr>
      </p:pic>
      <p:pic>
        <p:nvPicPr>
          <p:cNvPr id="37892" name="Picture 4" descr="Plik:Flag of Italy.sv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214554"/>
            <a:ext cx="4190976" cy="2792238"/>
          </a:xfrm>
          <a:prstGeom prst="rect">
            <a:avLst/>
          </a:prstGeom>
          <a:noFill/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57200" y="5572140"/>
            <a:ext cx="3900486" cy="7372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Godło</a:t>
            </a:r>
            <a:r>
              <a:rPr kumimoji="0" lang="pl-PL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5143504" y="5572140"/>
            <a:ext cx="3186106" cy="7372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Flaga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hymn włoc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57158" y="5714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9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Walory krajobrazowe</a:t>
            </a:r>
            <a:endParaRPr lang="pl-PL" dirty="0"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4411327" cy="295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rostokąt 4"/>
          <p:cNvSpPr/>
          <p:nvPr/>
        </p:nvSpPr>
        <p:spPr>
          <a:xfrm>
            <a:off x="1643042" y="5214950"/>
            <a:ext cx="1622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err="1" smtClean="0"/>
              <a:t>Trentino</a:t>
            </a:r>
            <a:endParaRPr lang="pl-PL" sz="2800" b="1" dirty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0604" y="2143116"/>
            <a:ext cx="4243396" cy="297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rostokąt 6"/>
          <p:cNvSpPr/>
          <p:nvPr/>
        </p:nvSpPr>
        <p:spPr>
          <a:xfrm>
            <a:off x="5715008" y="5214950"/>
            <a:ext cx="2337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err="1" smtClean="0"/>
              <a:t>Cinque</a:t>
            </a:r>
            <a:r>
              <a:rPr lang="pl-PL" b="1" dirty="0" smtClean="0"/>
              <a:t> </a:t>
            </a:r>
            <a:r>
              <a:rPr lang="pl-PL" sz="2800" b="1" dirty="0" smtClean="0"/>
              <a:t>Terre</a:t>
            </a:r>
            <a:endParaRPr lang="pl-PL" sz="2800" b="1" dirty="0"/>
          </a:p>
        </p:txBody>
      </p:sp>
    </p:spTree>
  </p:cSld>
  <p:clrMapOvr>
    <a:masterClrMapping/>
  </p:clrMapOvr>
  <p:transition advTm="7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Walory krajobrazowe</a:t>
            </a:r>
            <a:endParaRPr lang="pl-PL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3116"/>
            <a:ext cx="4643470" cy="317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rostokąt 4"/>
          <p:cNvSpPr/>
          <p:nvPr/>
        </p:nvSpPr>
        <p:spPr>
          <a:xfrm>
            <a:off x="1571604" y="5429264"/>
            <a:ext cx="1701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smtClean="0"/>
              <a:t>Toskania</a:t>
            </a:r>
            <a:endParaRPr lang="pl-PL" sz="2800" b="1" dirty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143116"/>
            <a:ext cx="408626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rostokąt 6"/>
          <p:cNvSpPr/>
          <p:nvPr/>
        </p:nvSpPr>
        <p:spPr>
          <a:xfrm>
            <a:off x="4852441" y="5357826"/>
            <a:ext cx="42915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smtClean="0"/>
              <a:t>Sycylia (u podnóża Etny)</a:t>
            </a:r>
            <a:endParaRPr lang="pl-PL" sz="2800" b="1" dirty="0"/>
          </a:p>
        </p:txBody>
      </p:sp>
    </p:spTree>
  </p:cSld>
  <p:clrMapOvr>
    <a:masterClrMapping/>
  </p:clrMapOvr>
  <p:transition advTm="7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Sporty narodowe</a:t>
            </a:r>
            <a:endParaRPr lang="pl-PL" dirty="0"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71472" y="1357298"/>
            <a:ext cx="62270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4000" b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</a:rPr>
              <a:t>Piłka nożna</a:t>
            </a:r>
            <a:endParaRPr lang="pl-PL" sz="4000" b="1" dirty="0">
              <a:ln>
                <a:solidFill>
                  <a:srgbClr val="FFC00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9154" name="Picture 2" descr="http://www.goal.pl/luba/dane/img_cache/bank_zdj/425x285/wlochy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285992"/>
            <a:ext cx="5859140" cy="3929072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Sporty narodowe</a:t>
            </a:r>
            <a:endParaRPr lang="pl-PL" dirty="0"/>
          </a:p>
        </p:txBody>
      </p:sp>
      <p:pic>
        <p:nvPicPr>
          <p:cNvPr id="50178" name="Picture 2" descr="http://bi.gazeta.pl/im/3/11720/z11720363Q,Reprezentacja-Wloch-w-siatkowce-swietuje-olimpijs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571744"/>
            <a:ext cx="6671348" cy="3733803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642910" y="1571612"/>
            <a:ext cx="28712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4000" b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</a:rPr>
              <a:t>Siatkówka</a:t>
            </a:r>
            <a:endParaRPr lang="pl-PL" sz="4000" b="1" dirty="0">
              <a:ln>
                <a:solidFill>
                  <a:srgbClr val="FFC000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Potrawy</a:t>
            </a:r>
            <a:endParaRPr lang="pl-PL" dirty="0"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8662" y="4857760"/>
            <a:ext cx="2714644" cy="92869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3600" dirty="0" smtClean="0"/>
              <a:t>Pizza    </a:t>
            </a:r>
          </a:p>
          <a:p>
            <a:pPr>
              <a:buFont typeface="Arial" pitchFamily="34" charset="0"/>
              <a:buChar char="•"/>
            </a:pPr>
            <a:endParaRPr lang="pl-PL" sz="2000" dirty="0" smtClean="0"/>
          </a:p>
          <a:p>
            <a:pPr>
              <a:buFont typeface="Arial" pitchFamily="34" charset="0"/>
              <a:buChar char="•"/>
            </a:pPr>
            <a:endParaRPr lang="pl-PL" sz="2000" dirty="0" smtClean="0"/>
          </a:p>
          <a:p>
            <a:pPr>
              <a:buFont typeface="Arial" pitchFamily="34" charset="0"/>
              <a:buChar char="•"/>
            </a:pPr>
            <a:endParaRPr lang="pl-PL" sz="2000" dirty="0" smtClean="0"/>
          </a:p>
          <a:p>
            <a:pPr>
              <a:buNone/>
            </a:pPr>
            <a:endParaRPr lang="pl-PL" dirty="0" smtClean="0"/>
          </a:p>
          <a:p>
            <a:pPr>
              <a:buFont typeface="Arial" pitchFamily="34" charset="0"/>
              <a:buChar char="•"/>
            </a:pPr>
            <a:endParaRPr lang="pl-PL" dirty="0"/>
          </a:p>
        </p:txBody>
      </p:sp>
      <p:pic>
        <p:nvPicPr>
          <p:cNvPr id="6" name="Picture 2" descr="Plik:Supreme pizz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4357718" cy="2919671"/>
          </a:xfrm>
          <a:prstGeom prst="rect">
            <a:avLst/>
          </a:prstGeom>
          <a:noFill/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857752" y="3500438"/>
            <a:ext cx="3786214" cy="207170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endParaRPr kumimoji="0" lang="pl-PL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endParaRPr kumimoji="0" lang="pl-PL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pl-PL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Lazania</a:t>
            </a:r>
            <a:endParaRPr kumimoji="0" lang="pl-PL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pl-P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endParaRPr kumimoji="0" lang="pl-PL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endParaRPr kumimoji="0" lang="pl-PL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pl-PL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Lazania</a:t>
            </a:r>
            <a:r>
              <a:rPr kumimoji="0" lang="pl-P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http://bi.gazeta.pl/im/9/10196/z10196769AA,Lazania-mies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785926"/>
            <a:ext cx="2800371" cy="3000396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r>
              <a:rPr lang="pl-PL" dirty="0" smtClean="0"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Potrawy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4348" y="3571876"/>
            <a:ext cx="2400288" cy="857256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Spaghetti</a:t>
            </a:r>
            <a:endParaRPr lang="pl-PL" dirty="0"/>
          </a:p>
        </p:txBody>
      </p:sp>
      <p:pic>
        <p:nvPicPr>
          <p:cNvPr id="4" name="Picture 8" descr="http://obiading.pl/wp-content/uploads/2013/08/Spaghet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4000528" cy="2669283"/>
          </a:xfrm>
          <a:prstGeom prst="rect">
            <a:avLst/>
          </a:prstGeom>
          <a:noFill/>
        </p:spPr>
      </p:pic>
      <p:pic>
        <p:nvPicPr>
          <p:cNvPr id="5" name="Picture 6" descr="Plik:Risotto Alla Marina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928670"/>
            <a:ext cx="3820513" cy="2703013"/>
          </a:xfrm>
          <a:prstGeom prst="rect">
            <a:avLst/>
          </a:prstGeom>
          <a:noFill/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5429256" y="3500438"/>
            <a:ext cx="3157502" cy="785818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pl-PL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Risotto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 descr="Plik:Raviol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3857628"/>
            <a:ext cx="3286148" cy="2464611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3786182" y="6334780"/>
            <a:ext cx="1454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8640" lvl="0" indent="-41148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pl-PL" sz="2800" dirty="0"/>
              <a:t>Ravioli</a:t>
            </a:r>
          </a:p>
        </p:txBody>
      </p:sp>
    </p:spTree>
  </p:cSld>
  <p:clrMapOvr>
    <a:masterClrMapping/>
  </p:clrMapOvr>
  <p:transition advTm="6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n w="635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Desery</a:t>
            </a:r>
            <a:endParaRPr lang="pl-PL" dirty="0">
              <a:ln w="6350">
                <a:solidFill>
                  <a:srgbClr val="FFC000"/>
                </a:solidFill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57620" y="5286388"/>
            <a:ext cx="5429288" cy="637194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 Panna </a:t>
            </a:r>
            <a:r>
              <a:rPr lang="pl-PL" dirty="0" err="1" smtClean="0"/>
              <a:t>cotta</a:t>
            </a:r>
            <a:endParaRPr lang="pl-PL" dirty="0"/>
          </a:p>
        </p:txBody>
      </p:sp>
      <p:pic>
        <p:nvPicPr>
          <p:cNvPr id="4" name="Picture 10" descr="Plik:Tiramisu Fan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85992"/>
            <a:ext cx="3714776" cy="2895898"/>
          </a:xfrm>
          <a:prstGeom prst="rect">
            <a:avLst/>
          </a:prstGeom>
          <a:noFill/>
        </p:spPr>
      </p:pic>
      <p:pic>
        <p:nvPicPr>
          <p:cNvPr id="5" name="Picture 2" descr="http://2.bp.blogspot.com/-Od1ItW8mVSU/T7_lC1zIRII/AAAAAAAAA2k/RQUTOI_4Zv0/s1600/panna+cotta+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214554"/>
            <a:ext cx="4357718" cy="3071810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1214414" y="5357826"/>
            <a:ext cx="16193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 err="1" smtClean="0"/>
              <a:t>Tiramisu</a:t>
            </a:r>
            <a:endParaRPr lang="pl-PL" sz="2800" dirty="0"/>
          </a:p>
        </p:txBody>
      </p:sp>
    </p:spTree>
  </p:cSld>
  <p:clrMapOvr>
    <a:masterClrMapping/>
  </p:clrMapOvr>
  <p:transition advTm="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n w="635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Sery</a:t>
            </a:r>
            <a:endParaRPr lang="pl-PL" dirty="0">
              <a:ln w="6350">
                <a:solidFill>
                  <a:srgbClr val="FFC000"/>
                </a:solidFill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6326" name="AutoShape 6" descr="data:image/jpeg;base64,/9j/4AAQSkZJRgABAQAAAQABAAD/2wCEAAkGBxQTEhUUExQWFRUXFxwaGBcYFxocGBoaHBoYHBwdGhcaHCggGBwlHBgYITEiJSkrLi4uGB8zODMsNygtLisBCgoKDg0OGxAQGywkICQ0LCwsLzcsLCwsLCwsLCwsLCwsLCwsLCwsLCwsLCwsLCwsLCwsLCwsLCwsLCwsLCwsLP/AABEIAMwA9wMBIgACEQEDEQH/xAAcAAABBQEBAQAAAAAAAAAAAAAFAQIDBAYHAAj/xABCEAACAQIEAwYDBgMGBAcAAAABAhEAAwQSITEFQVEGEyJhcYEykaEHI0KxwdEUUvAkYnKCkuEVM6LxQ1Njg7LCw//EABoBAAMBAQEBAAAAAAAAAAAAAAABAgMEBQb/xAArEQACAgEDBAIBAgcAAAAAAAAAAQIRAxIhMQQTQVEyYRQVIgUzQlJigbH/2gAMAwEAAhEDEQA/ADIpYpctOC18tZ75HFPAp0UoqbHQ3JS5KeKdRYEQt09Up4FOAoEIEr0VIK9FFiGRS5afFOFpjsCfagCILS5at2+HvzEeppr2lBILrI5TrWiw5H4ZLyRXkr5KaUovhUw6/wDNfMf5RP8ARodi+MWFcoyFP5SY1HoDp710Q6DLJWZPqYJkapTwh6Vcw9oXh4Dp1A/WnJwchcsvH9da0j/D35ZD6teEUgK8NdqX+ACSXzsB1UD6ivPf8PgQqp5xJ+VV+nfZP5a9HgKUmndxlUEh2HUwPpUV20gAdAfSTR+nfYflr0STXjTbVpG8WY/4envVizg82z7cpms30DX9RX5UfRDXjVi/Z7sFs3sRpQlOIOCS6pl/CATnPtS/AnWzH+TEvCkNLYvC4JCFfI1Fib6oQrBlJ2mI+dRLo8q8FLPjfkfkB5VFdwqnlVm0FI+NQeQ60y9oYmayljyQVtGinFukwRieBW33Ar1FJr1JZZryVpRUivEUi1IRWdlDAKcErwFOApDPBKWKfFWLOEnc1UYSlwhOSXJWAqZcMxExp15UStYdeUA1NcwoA8RMeZrqh0jfLOeWdLgFrhJG4qxawQ6T77fKmYtAPgDk/wByP/sYqqOOd24QpezHXRM2hMch+VdUekgjCXUSYUw2EZeYH+Wra4dus/Slwj5hJBjzUj6EVZN2K2jiS2RnLI2Uwuuq/rUdrBrLHKNfOkxVy0xnxZttM2vtsaH2HuLmySwnciCPTlFbRxrwZORbvcPOfMG8MfB59ZqPFWFQZu4Vm9p/Kn2uJ5R94rFug1I9ZiqXEcfaIDFnVpkKAC7DyB0jzqtLsVoIYTEN/wCXlHXMI+VWcPimnx5V6EH96CWLl8MAuaDrDZSfcrIFSX8UFE3AhK7KSJ+kn51bghaghxi1nWFAb3qFbDW0PiOg3jah3DeJ5nITfcooED3ojfxWgzIxn8On5E0nGSC0ynhYusC94GeWWP6NGRhLYXLOnmaGDCgsWkif7m3oRV0cOGWAx9edS5JjSZHb4eyghVXL5b1Pg+HWkkqsMdzTL2O7uFmBG7CdPnVfF2zfjK7BeeWQZ96TT8gWMVg2I0b51Ss8NdtSVPmNDU+D4QUKnv7hA/CY19dKvIUBJzQfOR+dCGZz/h4S4WdnSDoc+h/y1bvWbNzKHuT025VdxVu2GzspduoE6elD2sYa/mSHVuvwkennV3ZJbw3C7KgldRzM0FtYgXHuFT4Q2Ue1S8QZsNYchi8aCQJ18xzoZ2eEWQTuTJrg69tQOvpVcgrS0wvXq8k76IENSxUa1Ys4dmDEAkLG3nt+tEU26QN0RTueQ1J6U+3r8Os8yPy/r5VMMG51ZDHJeQ/rrSXMS9vSEGvMEegnau3F01mE8yiEMLhRGo1oglgdKD2eKv8Ayg/SB771et8YtyBmAPtv0rrjio5ZZLLFzDLuRVPEX7UHMo8P8+3sYqxieIiDAJrLrx6XKmyd4GoBHrrFbwjfBjJhROKAhiFgj+UT9NzUTcXuQpYlGmAptglh7McvoaR8PZvqLjqwy66nKPUlTBFV7PEpzKAmQCFgkGdgIPLzrdRvwQ2EbPEcQTJC5I/l1+hNXBfF0RJB5gSPrFZHh1xmMf8AKbOQ0uDI11jb0iDWhw+Ks22yF2JO+hYAz5bHWiUUvAJ2Q4rh+Vswa6WOkjX5zOlTcMs22QoB4ecRlJ9RvRG7aS6uUs2U7gSs+p0I+lCcfwe4oAtXGt21/Aiif8skSf8AFNTGa4YOPoLrh4WFAqGFzQbBb++Av6mar8IUhDkFyeffTM+371ZZsR0tD/Vr9dKl7PwUX0w4328qqcQ4ajg6DXnlB/OqtnFYnQXBbB5kTr+3yqd8ZctLL+KTHhQmJ8hyHWk4y5QWjMJwi5YeVzmfxINPlRa3YxDaO2kyDGo+dWlxty4JtoSRuHlPkYM1ftzAkQfKYq9U6FpRDYF0CCynzy6/nVqyG/ER7CKha7cB+AEeR1+tW0MjWobKSB2K4YXYE3TlHKBM+vKpf4JtgSB1nX/f3pcTw9Sc2Yr1Ib6VImJtg5e8WegOvypqT8C0gfHtiLSHLF0kwJMMJ2050Fw7YlwAXzMDBDbLG5rT3eIYV5cm20D4iPlGmtNONtAFssCNdBt5jf51rqfojT9jcPgHj/m/JY/MkV5ODHnduHny0+Qq5ZxKEDKRtsI/KmcRxOS07ggZVJ1E7eXOs3KRaijnnbrGOlwWGuFxObYDTkD1Iorwxfuk9KxPGcab2KLERMGPXSt7gF+7X0Fed17emN+Tt6VbsWlqUrXq8s7SIDrRPhdw5HA0kr8vF+wrOXOL2v5xRbguKDK5Qg+JB6fEdfYGt8EWsite/wDhnk3iaO25HvTcYvhJgT1/M/KobDyZqziH8Jnb9K9GGzs4J+ihbazmB+IkwqCIHmfzq1f4Fhy2coJOs+f60NvPbtXFJYQRA6Zp1205gTRi7i7ahC7BRynnpPtXbBanRyt0La4OCJB/alxHBeeVWPXn+VXsBeQrKnSnJiHkyPDy13qu0kw1sC3eCZxEHLzWZB/xD8Q8qD8S7LozSGa3J1IBB9oIA95rXpiEzElsp6HY/vWc4vcuJfL5TdtMIygxlIOhjnM+taRx+mRKf0ULfDjaU2zad1BkMp3/AMQO8bc6vLigBpbby8J38wF0FWeJcYQWhlU5mIUgbqTodRtFV+KcUS3BzFRGhPX1qu23yLuJCJxMqD3iFYEmPEB7jX6VZwvEUugFDmB2MaVn8RjLqvDOTbLQGAhiY25TJ861HDeDwgIiTqZEH6VjPEjSOSynYvXwxm0gSdCGMkekUt/i6q4QqxYidBpHWSQKOthiBqo+dZjjt6yivdNtyLYJLWzProD4venHFfKCWSi0b6XUzIgcctRBI86qNh75EhshnYPmHp4lIFB+FXbV26TaDrDeJgWVZO4icpMHcCiXE8ILxK94wKHwkLmKtG8gidCN607TTI7qZMcfdtiCjO0x4cpkdW08O/SpTh7QUsMyOfEVF0rJjaAYobdwmIKm0lwMY8TlSjQdoyn25VZw+DFq398HdvMArPkI09aXbaHrRm8QHLswuNC/CC8nfWDO39a0VwONuISSxcGIJIZPlm39qnucRtgZQqNv4XKofICND025UIxWJVcpXu7QYEwt0OJ/lK6fMT6VWh+hal7Nfg+JWmBgr0jLGvpFCeL30a4pf4V+E23BOu+ZRqB9POqmExKWyZueIrJKqDA6zOVfej2Euhh4crafiifeBWehRZeq0DMNisIiaIGP93LPmdTI9Jq3g8fYcZkQAjfw6j3iTpXmxxDw1iNdG3X5gae4FMv5SwJud1pqPCRH5mm9wB5xksAVbDiTORVKnX4mYrpy5zrVbtvxAWcMVXZkaTmJMRWqZBly/ED03965r2/xjHMIIUCFQjaSAefOs5S8FxXkBYS3nuq3XL8gP966ZYEKB5Vz/gi/eD1j6x+ldAmvK6920jv6ZbMXNXqQ0leedRwrxdT866P9k1xu6xRJnxWgBPld5fLWuZu810v7JrX9mxTT8V22sf4Rm9fx/SvpcvwZ4+L5HR8Lc2mrWKxWRGeJjlVJLUgUI4jx9luG2bcqNCZ30mR6VjixNv6DLkSKGP4gLuIQn7u0oIEifENdo2mjOOC3lsq7GFIZoHhaBtzG5GlZ/jTNNvukZhlLTlDCDuTJio7WIvs1rNfdbehhVt89AOZAA36TXfGNHE5WdAsJeNwEFBa/lg5vczGnpRZ4A6ULTGLbyhiIjWTRlVBE1MmaxRTbCLcBBEinvhoHhAPlVlUikUNOtRVlg/EWR8JGkbUP4dwy2i6AasZG4kkn9a0F62CDWE7Qccu4W+q27JZDzG5J2A/3opkyaW4cxfZiy7hzmGxgMQsjYxtPnRbDLlELO+58h67aVkeOdqRatI922wPxAeKQRvIEaD5b0SwXaDvLJuoJU7GDqIGupHnQ1W4lJBnH3yx7sgww3/D5/TlXP+3WIy3Fw1nRCBcYLHwgkEEDadPXXpWsfi/N8qmDAnWuc4jENdxi3NSWUiJ0EHbbkCD71rjlvREqDfYlktWWZ3JS47NIaAhjZuhPnA09JO28ZYDBrdxSGbxKYzajfzrEPFu46OzohloQ/jaZLdeRHKrj4q2lp0Qk3LgCiUkqCCBvrEA9a6EjFmjs9q8NdtXSdQCQMp8TRtEQVJIMUKt4p73wuRkGpMJ4NYBBOukyRzHKs1wzDsttEB8I1mDMAahtdwTHuKM8C4b3xbRraqNNhmnWD031HzpRCQ3+CuulsBFcuSIeNV1AYEahuvvRnDdiEJIzqXAIABggwOsnn9aC9mcKxuLoznMTkkQkArHLWZM/St1F+zDsRkkA6FmAO5LCI+opzb4QRSB47Lskd2XU5YOuk+m3sRU2D4NcsvnYSIHwgDXY7D0+tERxIveVVuAKurkRBnRVk+59h1o+l0HnNYyvyaxrwVLNmRMflNZ/FcHuDENd79lUxFsIpgDfcHry1rS3bxAy21EgjTYRz+lJj7+S0zlSxVS2UbkgTHrUKNFuQNOFchChBH4s6w23TSNRXGu1OLNy88jQXSpB10DCfyNdZuYxXUXGUhCRqCzSdhtyBJ9xXGe0WKVrhI/HeYgDaCTH0is80ao0wyuwh2bXVf8AF+prak1kOzsKyVrJrwut/mHr9Ov2D69TWuV6uQ2ODV1D7JB/Z72v/jjT0trrHnP0rloJrqH2UWx/CYi4SSTfVQvIQgJPXXPH+WvpM3wPHxfI6fhVkUG4zaRbhZjH3Z0g9dTprO1TNeZSrSQo3AHXrV/iABRiyBxlkzGoGsQavEqSoyy72c4OFzu2rqoUkA5l1icuX3BjSZohwK+ttBdKILhkLmIPw6RnC6H/AHrQslt2D5LauCJzp4gpGwbmdqtfdW7ShsgPxZRl3/ujnG0xNdlp7HJQH7PYJMQy3nuw8nvLWcsvkPFty5eVdAw98bDWOdDOG4a2UAyab+IbzrOu+utXrVy2rZAQGImOZA5xWDirNo7FzPSYq9kQtBaBMDc+Q86AcWs3xdV7bgIFIIbrMzHPb86TBcWcaXssDdgRA8yJMD3qljtWhdynTL2NxzqinJqdwSTHTUD0oNxJ2S2bndDPIgFpG4nXlpNaD+IVgDIIOxFZntXfYAIrW4I2cZiTOi5QefWmvVEy92ZzifE0xTqHS2HUwFNwZhqCdwI2nWqg7aC0y2kdyqsA+ZE2mMoK76AnYzO9U+Ndm8RfIz23OUbyBqekmAJipOH9irtpO8AV2XZZ+Lzk6AztFGtMz0tOw9x/tAl0+K0jW1XNqmZue2um1VBi81+y5thSUIgcwIIk+Uke9Svwl2sKx+5fMJVmExPMgx7VeFmyL9oEjKFLM0xqes6xHIVcdPgFru2ZbiV5ncXEDKzM2ZDpGUwNBM6fOa0OCSyLE3FNoNoVJkt8hroecUO4pZW9fuNabwZJJDQMkMGMb6a1bwnELJw2UZS4XKJBKyAcpJjpzrRc7CYNsYVbiuVY5IIUsTEAxDGZG2h1rRcJx+HSzn7vKQCGcJlzHnrEnb60M4XwWyyiyLtyNGYqYDTqTMbmDr51YxWCSNLVw25IneNNxJmNxOtVS4FYzsn95da4hg5myzGbkSTHPxGt9gUcIocgsBr0J5xXJeDvlujuyM5tsXA5SwOnsw/oVp+E8bY3jbdyY0ARH9pMESf086icWyoySNXj+C2bhlhBOpK6TG21Ukwd22wNq5C7RcLN1210o5ZXrVXibtbACW+8zHUSAfXXTeudtm9Jk+AxJCw7JP8Ack/nrQLi/FVS8B3uZZAa2Y9Z6jcfKtBhMMAJjU9eVZDtNwv71breOGhEW3LH1adviPvUYHN/Ol9DypL4i3e1KW81kIQpR8kLoGVSxBO3nXHsUcr213iB/wBO9dMxmAc2bzXLRzLauEEgbMq7AHTb6GuXYpicS+u0j3ilmW6ReH4tmm4fiUtlTcMD9Yo4nGbTbOK5/wAfeEE7zoKCLc9a8/J0SyvU2d0eqePajsC8RQ7OPnXq5CL5GzH5mvVj+mf5Gn56/tKddJ+ye7NnELrK3EY6cmVl/NPrXNM1dS+yF/7PiTGne2xPojHfnuNPM16eRXGjhxupHRcG/WoOPOxCZGgZhK9dRzG35Go+9Gse5qtwzFM7EFlKwMpBmd/696yhrjv4Cel7FDE4C6RIYQu4c6Mx00gArA51F2dxs4hndIJORYltv5fCMqmZk1Lj8NmuFLrauhCksRDjUFBybmT5CouDcOu4ZO+xDI5zggEkso0Bi6dSNzB+dehFrScbVM3NvGqFLw/hGoyNPsI19qGcT4mwuK1pkMA5lKFrkRPhAIPTSmcP4o5KxbJ7xokMGVY0+UAnSiXEGts623QsTEeAkf6ogfOikgtss4e6b1s6iYg9J8tNRTbOCSzbiAORIH9c6KIgA2ioMPi0vKWtMGAJU+TAwQehFZt+jVR9g29ggEz23CkL4WckqPMgms7f4jbQWilxDm1zyBmM+frpWnv4lTmtvAG22ke9DuJ4q1kkFSF0GxG0R0qZWluJ0+Adj7D4jwBhOeQJ/DHUfpWZ4jh8Rgxcf+IZUGYqpOkxAM8gCdq1fA8abkd2FADQ8jxRGwj8/KrXG+D28QAr6jaOR2/YVCtCaTVoymBxt22n9tZXlg6NvrB8ojURQazf7y5DvKJbIImJ10BbloRqOlSXeG2kxRt22YMsBrQJK7TPjExHIeXWoO1eEm8LdthcDgRlIlSCBl0AA3Gk11QSW5g27oXgt5Dcd2VhbaUBUkiCdJPMwf8AvRviOOt2bdu1bZFEyWZtV0J3Myap2sbbS0ttmgwJXKcpeNdQIkfPSoMNbhh4A0TLHVenw/ikctqut7E2FcPeS6tspfAaVUhSMkjUGBEnSI0rU4oobBJIYBTJG21DOEcOtKzXmVFGVd0ygZZMwdj4t/KgPHePd4btq2w7uRBXc6gFekHK1F3/AKKSordjeHZrzkqr+DMJ01kQARyE9P1o/wALxzWboDYa4EfMAO7JObNpJkgz/MTy86j7GCL42H3ew2Oo389fzrcWAWYysEaAyNRpUSm0qLjFNnrzQoOi9daSziGKyBvsT+xqPimDLrBAaOVLwjBFEBaS3n+UTXL3d6aN9BdS8edD7+KJdQqZlb8QOg9av4u4VGgnrQaziQLnhgA7knT26UlnjdMbg6H9qUAwt4wJ7sia4C9o983+In5kD9DXau2vEAuHuLmBLLoPIkanyri2GvS7HqI+ooyc39F46qvsrdpm8YHSaDTRPj7y88ooZNOHxCfyHA16kVqWqIIK6f8AZHJsYkcu+tn5ow384HyrmGaul/Y3eMYpZOWbPIESReHzgVE+C4cm4u4cLGXRdZgdf+9T9ymhI1A0n2/al4hiApCgiW+EdYrKY24/fW7RaGuCSVk6mdN/CBG/n5VkoTntY5SjEP8AaJ0CKztCzlOk6HXSOelBMLxF4hbjPbJ8OgOmukmROq6E6jWh/Fce63nw33ZKhCHIO+hG7EZgDz3q7hcfeuDIUOTJEwAYI0AKwVIgwCOdd2OOiNHLN2zX9mMSmQw2dgTmOUrBnUdKMm+4aQUyzqDIMevWua8FxLXe9td+yiDDCVdjOpYNzgAEitJ2es3O6CXyGJGvUDQCTJk760mlDcE29jYY26xT7tlUkbnUDTT11ip+FYYIgHhzHViogFjuY8zWUxNp0VVsgZFEBZlYPNg2pjlrRHBcUFizbD5S5iQsCWJEwJ6mp2a2Ktp7hrH4EXBEkc9P16igi9mLRWCpg6nUgk9SB+Ro+mKBE9apcQ4qiAy4UjmTp71EpUqKUU3YM4Nw3ue88CgTK5dyPMmn3eHKSHDMuubKDpMyZPPWPlWcxPHLt3OgvWlDL8Wsakj4tctDeJ8WvW7gsvKIrKQLcksoE5c5GxbmOkUo/ZDkil2gwX8KxdVbvGYgguzFsymGtzsVOkTVHjOGshbBUmGlm1hk1Hi11nT61Y7RWnuXmQtc7oENndNQRqQriIAOkwd6u4nB3LuEsuUBLOsTHwg6ZieWm/05V1Rdowrcr2+EPcti4960iKSVeCzKWUyOQkkzptAirXDsPYtuD3neraWS1sSGYa6kfkOtaO9hrdnD92FXUEBBEHSCYjXfWgmE4e6wihRaE7GSegO2UiNqlt2N7BK7xwYpDbspcBzLm+AGNCRDMNxI2oTxrhlqyuYZrcQSrZZC+LVTJG/rvyrYdnsJbALgCToaDdu2R7b2oi4q94hIP4dSFOk6DUA+tKEtWxbjSTM/2bttcGkRlHin4RPnzit7guz8HvFv3QxM/FKkaaZTI5etYTs//DkqjS6XY+6hj3ZESGjcSfi284rptgpYtAKIVRAH5DWrm9qCK3s9bS53gVtVjcaa+Yq5jL4toXbYCTQ/BcbS7OUwQYIOlW85YQ0Efp+tc7i/JspKthP4jvEzIoYMOsfWqFnAidUC9Ncw+ZG9X7OKkkBCsdRuPKqvEMcuQlgYAza6HTX2qlH0S5eWZP7Thkwh2ksAIGvM1xzhnNugMDnyroPbvtGuIs28oIgOSCQYYCAJHrXO8KCqt6H6Vllu2n9G+KqTKHGbw7zTkKphqgBnU06KaVKiW7dk016ogaSmIdFdA+yFvvMSv/p22/0sw/8A0rAA1rfsyxCrjVUtlNxXSIJnTOBIMasi1E+GXHlHXL9tWgkAkaieXLSs2nCBL3JIcFghLNCiTy2rTXRpp0ofewaOxYqGIEagHaTWWDI0yssbQCbgt53D97bvZiDETMjKSYG2gjXlWk4URYK2LhXMx8IVYG3qfPepsJdt2wMqKDGwAE/KitmGQNkAMA6jXlXXKTrY54xK44LaIMorAnmPX9zXrfDVUlgTA5cv6irDYyXVLYzE6k7AAbzVjGWiykQPaZ/71zpSNHRncVcW1bOa5OYkQM0/TWqWH4aTaZGeBGYSZbxyN22O/wA9IpmKxbPibVpbQFor8ZMsG1jMoPhGkz5ijOBuxpeQC5OhMZNNip2J+tdS28HPyR4PANbtIl2+xCDafF5CfIRQN8UPGQSyNuT4iI0kx8PL5mr/ABHDXWFx0uxcB2zHLBOsrttpz2pnCbYLkC0rXss3AGyoATGoO/Xasnutyq32H8O4GjWiQFCNoUPPbmRI1oNd4a2HYX7SFmXQeLMrDl1jrJ6VrMVZb8G45E6flQG/2iayTba25DAy0A5WkAAg6RrWOOUpcFyilyDr2Kv3/DdKhnI8K/DBMESTqY10rSdpb3dWLSjRZtqNNAMwBnoI61ZwnCbTW0ZMouZQQ0DfnA5dNKn4nf0tLEgnK3l7etdeJ2zGUaRR43wXvlturMptggQddY0HSY1NVeEcNcDuxAUSNBqeuvrRm9xS3bUAnMZjTWDvr0qThnFLZOVSGMTmXUfPrVT1b0KKi3uFsFhhbRVUQB9azfbzKcKxMSpBnbSRmE+Yke9FbHEma+yaBVWRB1YHSSI8MGedAPtD8eGyROa4g35FhWWOLhJGs5JxK/YvDlSHtqGRzBaAMog7H8S6c+tbu/g0uqFcSJB3jUbbUI4Ey27SKSASNB+1XcVxuxYjvbgUnYH9venkk9dIMaWm2NxXALJAVRkIbNKkgyd5O59KhxHCMpm3ca3oJgyD5kHc+ZoVx+7fz5rL5SeUTI5fvQfiXEb6oGugtbYFGCEhpMSQdwRHpURyu+RyUfRsGuX7XizLcQcoyttvMwfpWQ472muNcCLlFtyqtrLajUgDQKARJJFaPA8MZ7KziL0QCJChveAJP0oMMAtvEMWCtP8AMVGaABJHy5V0wcZPYxkmjnva+0LOS2DIh49MxUczp4KyvEcQVs6/i0X0mTWz7dObmLu5gAVCKADOm/61je0DDIixqDv6VyTdzr7OuCqF/QDQ1KGqKKcKsglAr1MBr1AyWBFX+zhIxeGglT39oSNxNxQfoTQ6nZzvOo1B2II2gjapGfSsBiY01MfOq11gmsT5VDwu0ws227xbsqpLDYnLqRqYHPfmat3iCdSOU8/qBXInp3R0TjYMwV98zMQFGwHXU67ef0oyt8xpE+e1DruFzSJIE8iQd53GtSGY3PTzjyq5ZtdERx0XsMzg/g89I9IqVsYyqTEgcl03Pmao4TEhh5gkRGs1LhcWc0Mmk6bVOucZJWGlNWUuAcLGe47pDliwaSZDH5CIiKL4jDqUIiQdCPWmm/tt58vSo8OQNJza9Z+daTzSXgiONATjnZe7CHC92XDa97JUDeQNZaR+1XeHcIu27ve3r0+CGCqApO5MbgVLxLjS2iB4izbBRPlJ8pgVdF8EZWO+mtOeur8CSjdHhxKyTo46DeDodjtsD8qwHHLV8XM9u4rAmSFB8ep0kgij3GuGG2qwpbL8BnXNtvsJBYHTnWfwF+3Lq8CG8Qkqcx8RAy/Ecw3Nb4FBrYyyqXkOcH/iLrhgwFsrsFiDPKTvvqRrRDE8EIZ37xiDsvMGDzB61Y4fiUAbWMpkyNNQDofQ/nRVWzDSnHI7pi7ao5pg+DZb3ds7hVaSZJzGdNSZ1+prV4/BXPAbQXKNGy6PHUCIb0kb0UHDQQwM6mR1HvVfguFu2y4uaKT4OZ5zJn0rbuWR26A748j/AJYm4xIymUMAkEzEyCaXG8PxGJRFcx3bq3h0JI856E6Vo7mCAuKwJBJJgkQ2nnr56VaS8oIU6E7TzqW3HdcAoJ7MBYJUtP4oGgIJ3Pz1qtisWly6Puxdf8BM5Vy6iTyk+VFuMJlVrotB3UaDnz289aF9lLTpnuXV7u3/AHnYmZJ0BmB4vy0rNOL3K0yWxYfGXrVgtdTvHnMMo1joZ5g8vKnfxbMfFbuaASsRv+tFBi0d4g6bSDrG8Cp8TiwiE6AwTrp8ydveoaRpRAvEEAABCf3ee30oNguEG4WuMVdLhJHkm4hhuarvw5Ljm/esIGOhbMR4ANzppoOvSjvCb9hEW3bZQuoVZ9TAn30rbHFQVxMpPU6ZxztEf7ZfIMgPGvOMo/Q1hOIXy9xjyBge1brtMwTE4qfhzn+hXPSZJJ5mawjvJs6ZbRSHrS0imlmrIFApKdXqAFzUs0yKUCkMNcH7V4vCjLacG3/IwkRzAO4HltRkfaTfEFbKSN9dD/lAFY8V4gUtKYamdP4N9qFnKP4hHVhPwjMu+hmenlVu79pmDHwm43+QiPKTXJIpCKjsxsruM7Rhu3uEZC/eqmvwkgOfMrRXCdo7Ny3nRwy9R16eR2rgLLPKk7sdKTw/Ya/o+icNxO3cGZSD0M1NZKj4IEmY01J1P1r56wXELtoEWrty2DyVjHyohgO1WMtE5bxM8nVWH1Ej2qHgl7LWRHccQMxBmCNjAPT9hTEcscusKNImDoeU61yLC9v8Uhkrab1Vh+TR9KtWPtFuA62f9L66+RXamlkUaoX7G7s6/aBYwxBX60J4x2bsXdShYkgmSawi/aWqjS1cJJkyVj21onhftLsMAWD225gqT9V3oWpLihSUb9m7w2FS0ihFP3YgLOhGggyddufSrgvnfnpt06VhrXbzCs2XvRPmCB8yIo7h+JowlXUiN8wj5zTc5VTCMFdmhTFee1KjljvpWaXtLYa41nOqXl0CswGYSdV89NvOiNjFxz150RbT3dhJFy5iFuOhGRlQmZ1ZX2EDloT86h4rjyGTIF0JLFlPhABg7a6xtHWeVLYv22YsFAPNgNfSaKZ5GU69QRXTrTMdLRVt41n1ygqQPEDz5iI286tG14VzgZZn9tPrVTE3WJGUnKTBjaNem3tUaW3FwEO2TLqCZBPofzrNxjLctNoZieDK9w3pMkRl28I5e51ofiMdd7wjIboKqYQQAeYljBkEyZ19q0GIwrQGbL00J/WktXx6VKlodSG46lsBcl++otpbXD2Z2fxOYImFBKqNDzov/wANth1uFQSogE8on9z86lGKXlUOKxQiqc1yhKHs4f29uffYkkbnQdJNYYCtV9oeJDYl1G5cnygSPzrLClDixz5oUCnRXgKcDWhJ5a9Sg16gD0UqikmlFSMdXq9XqYhKUV4UtMBIr1LFeFMBDXiKUivUANiky06K8KAGRSgdK8a8BQI9lpAseVOinCgZXa1Jk0Y4f2gxVkZbd45ejBWH/UCY96HUopNJ8hdGmsfaDj1/HbP/ALY/Qiia/aliYi5ZRtNwxX9DWIZYPSkNT2o+h6mdH4b9qYWO8svtrlKnXyJIo3hftPwbMc5uWxGkox/+M1xwClAqezGqHqZ3S122wNySMWkdHJQ/JqLYbiWHuBSmItt/hZT59a+dCtILQ6D351m+mi+Su4z6RxeNtoC5ZQo3M6DzMbVRxvG7ItFxcTKATmkR86+eTZXpUbWars/ZOstcZ4gb957hMgscvpOmnnVVa8FpwFbJUSLPkPWvV6KULQB4UlLFJQAoFLUYp81IFi3EaRPn/v5U5DtJB8tDVY0lFAWO55TrvtpXhZ03HzqEuepqS05J11pgO7o9KabZ6GreJOlR5pGaNYosZXDRXonnVpuXmR9dabbUFtRyp2IqkUlTkCCYp3dgN7E07Armm1NcUSfWoKAHClFIDTyKBDZpaQ0ooA9XqkvWwDAqOKAPClX5UynUAOf+tabTa9NAxZpKWake2AqnrP0oArGvKs6U4ikJoAc9sgwdCN6SKQUoFIDwFepJr1AH/9k="/>
          <p:cNvSpPr>
            <a:spLocks noChangeAspect="1" noChangeArrowheads="1"/>
          </p:cNvSpPr>
          <p:nvPr/>
        </p:nvSpPr>
        <p:spPr bwMode="auto">
          <a:xfrm>
            <a:off x="155575" y="-1790700"/>
            <a:ext cx="45148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6328" name="AutoShape 8" descr="data:image/jpeg;base64,/9j/4AAQSkZJRgABAQAAAQABAAD/2wCEAAkGBxQTEhUUExQWFRUXFxwaGBcYFxocGBoaHBoYHBwdGhcaHCggGBwlHBgYITEiJSkrLi4uGB8zODMsNygtLisBCgoKDg0OGxAQGywkICQ0LCwsLzcsLCwsLCwsLCwsLCwsLCwsLCwsLCwsLCwsLCwsLCwsLCwsLCwsLCwsLCwsLP/AABEIAMwA9wMBIgACEQEDEQH/xAAcAAABBQEBAQAAAAAAAAAAAAAFAQIDBAYHAAj/xABCEAACAQIEAwYDBgMGBAcAAAABAhEAAwQSITEFQVEGEyJhcYEykaEHI0KxwdEUUvAkYnKCkuEVM6LxQ1Njg7LCw//EABoBAAMBAQEBAAAAAAAAAAAAAAABAgMEBQb/xAArEQACAgEDBAIBAgcAAAAAAAAAAQIRAxIhMQQTQVEyYRQVIgUzQlJigbH/2gAMAwEAAhEDEQA/ADIpYpctOC18tZ75HFPAp0UoqbHQ3JS5KeKdRYEQt09Up4FOAoEIEr0VIK9FFiGRS5afFOFpjsCfagCILS5at2+HvzEeppr2lBILrI5TrWiw5H4ZLyRXkr5KaUovhUw6/wDNfMf5RP8ARodi+MWFcoyFP5SY1HoDp710Q6DLJWZPqYJkapTwh6Vcw9oXh4Dp1A/WnJwchcsvH9da0j/D35ZD6teEUgK8NdqX+ACSXzsB1UD6ivPf8PgQqp5xJ+VV+nfZP5a9HgKUmndxlUEh2HUwPpUV20gAdAfSTR+nfYflr0STXjTbVpG8WY/4envVizg82z7cpms30DX9RX5UfRDXjVi/Z7sFs3sRpQlOIOCS6pl/CATnPtS/AnWzH+TEvCkNLYvC4JCFfI1Fib6oQrBlJ2mI+dRLo8q8FLPjfkfkB5VFdwqnlVm0FI+NQeQ60y9oYmayljyQVtGinFukwRieBW33Ar1FJr1JZZryVpRUivEUi1IRWdlDAKcErwFOApDPBKWKfFWLOEnc1UYSlwhOSXJWAqZcMxExp15UStYdeUA1NcwoA8RMeZrqh0jfLOeWdLgFrhJG4qxawQ6T77fKmYtAPgDk/wByP/sYqqOOd24QpezHXRM2hMch+VdUekgjCXUSYUw2EZeYH+Wra4dus/Slwj5hJBjzUj6EVZN2K2jiS2RnLI2Uwuuq/rUdrBrLHKNfOkxVy0xnxZttM2vtsaH2HuLmySwnciCPTlFbRxrwZORbvcPOfMG8MfB59ZqPFWFQZu4Vm9p/Kn2uJ5R94rFug1I9ZiqXEcfaIDFnVpkKAC7DyB0jzqtLsVoIYTEN/wCXlHXMI+VWcPimnx5V6EH96CWLl8MAuaDrDZSfcrIFSX8UFE3AhK7KSJ+kn51bghaghxi1nWFAb3qFbDW0PiOg3jah3DeJ5nITfcooED3ojfxWgzIxn8On5E0nGSC0ynhYusC94GeWWP6NGRhLYXLOnmaGDCgsWkif7m3oRV0cOGWAx9edS5JjSZHb4eyghVXL5b1Pg+HWkkqsMdzTL2O7uFmBG7CdPnVfF2zfjK7BeeWQZ96TT8gWMVg2I0b51Ss8NdtSVPmNDU+D4QUKnv7hA/CY19dKvIUBJzQfOR+dCGZz/h4S4WdnSDoc+h/y1bvWbNzKHuT025VdxVu2GzspduoE6elD2sYa/mSHVuvwkennV3ZJbw3C7KgldRzM0FtYgXHuFT4Q2Ue1S8QZsNYchi8aCQJ18xzoZ2eEWQTuTJrg69tQOvpVcgrS0wvXq8k76IENSxUa1Ys4dmDEAkLG3nt+tEU26QN0RTueQ1J6U+3r8Os8yPy/r5VMMG51ZDHJeQ/rrSXMS9vSEGvMEegnau3F01mE8yiEMLhRGo1oglgdKD2eKv8Ayg/SB771et8YtyBmAPtv0rrjio5ZZLLFzDLuRVPEX7UHMo8P8+3sYqxieIiDAJrLrx6XKmyd4GoBHrrFbwjfBjJhROKAhiFgj+UT9NzUTcXuQpYlGmAptglh7McvoaR8PZvqLjqwy66nKPUlTBFV7PEpzKAmQCFgkGdgIPLzrdRvwQ2EbPEcQTJC5I/l1+hNXBfF0RJB5gSPrFZHh1xmMf8AKbOQ0uDI11jb0iDWhw+Ks22yF2JO+hYAz5bHWiUUvAJ2Q4rh+Vswa6WOkjX5zOlTcMs22QoB4ecRlJ9RvRG7aS6uUs2U7gSs+p0I+lCcfwe4oAtXGt21/Aiif8skSf8AFNTGa4YOPoLrh4WFAqGFzQbBb++Av6mar8IUhDkFyeffTM+371ZZsR0tD/Vr9dKl7PwUX0w4328qqcQ4ajg6DXnlB/OqtnFYnQXBbB5kTr+3yqd8ZctLL+KTHhQmJ8hyHWk4y5QWjMJwi5YeVzmfxINPlRa3YxDaO2kyDGo+dWlxty4JtoSRuHlPkYM1ftzAkQfKYq9U6FpRDYF0CCynzy6/nVqyG/ER7CKha7cB+AEeR1+tW0MjWobKSB2K4YXYE3TlHKBM+vKpf4JtgSB1nX/f3pcTw9Sc2Yr1Ib6VImJtg5e8WegOvypqT8C0gfHtiLSHLF0kwJMMJ2050Fw7YlwAXzMDBDbLG5rT3eIYV5cm20D4iPlGmtNONtAFssCNdBt5jf51rqfojT9jcPgHj/m/JY/MkV5ODHnduHny0+Qq5ZxKEDKRtsI/KmcRxOS07ggZVJ1E7eXOs3KRaijnnbrGOlwWGuFxObYDTkD1Iorwxfuk9KxPGcab2KLERMGPXSt7gF+7X0Fed17emN+Tt6VbsWlqUrXq8s7SIDrRPhdw5HA0kr8vF+wrOXOL2v5xRbguKDK5Qg+JB6fEdfYGt8EWsite/wDhnk3iaO25HvTcYvhJgT1/M/KobDyZqziH8Jnb9K9GGzs4J+ihbazmB+IkwqCIHmfzq1f4Fhy2coJOs+f60NvPbtXFJYQRA6Zp1205gTRi7i7ahC7BRynnpPtXbBanRyt0La4OCJB/alxHBeeVWPXn+VXsBeQrKnSnJiHkyPDy13qu0kw1sC3eCZxEHLzWZB/xD8Q8qD8S7LozSGa3J1IBB9oIA95rXpiEzElsp6HY/vWc4vcuJfL5TdtMIygxlIOhjnM+taRx+mRKf0ULfDjaU2zad1BkMp3/AMQO8bc6vLigBpbby8J38wF0FWeJcYQWhlU5mIUgbqTodRtFV+KcUS3BzFRGhPX1qu23yLuJCJxMqD3iFYEmPEB7jX6VZwvEUugFDmB2MaVn8RjLqvDOTbLQGAhiY25TJ861HDeDwgIiTqZEH6VjPEjSOSynYvXwxm0gSdCGMkekUt/i6q4QqxYidBpHWSQKOthiBqo+dZjjt6yivdNtyLYJLWzProD4venHFfKCWSi0b6XUzIgcctRBI86qNh75EhshnYPmHp4lIFB+FXbV26TaDrDeJgWVZO4icpMHcCiXE8ILxK94wKHwkLmKtG8gidCN607TTI7qZMcfdtiCjO0x4cpkdW08O/SpTh7QUsMyOfEVF0rJjaAYobdwmIKm0lwMY8TlSjQdoyn25VZw+DFq398HdvMArPkI09aXbaHrRm8QHLswuNC/CC8nfWDO39a0VwONuISSxcGIJIZPlm39qnucRtgZQqNv4XKofICND025UIxWJVcpXu7QYEwt0OJ/lK6fMT6VWh+hal7Nfg+JWmBgr0jLGvpFCeL30a4pf4V+E23BOu+ZRqB9POqmExKWyZueIrJKqDA6zOVfej2Euhh4crafiifeBWehRZeq0DMNisIiaIGP93LPmdTI9Jq3g8fYcZkQAjfw6j3iTpXmxxDw1iNdG3X5gae4FMv5SwJud1pqPCRH5mm9wB5xksAVbDiTORVKnX4mYrpy5zrVbtvxAWcMVXZkaTmJMRWqZBly/ED03965r2/xjHMIIUCFQjaSAefOs5S8FxXkBYS3nuq3XL8gP966ZYEKB5Vz/gi/eD1j6x+ldAmvK6920jv6ZbMXNXqQ0leedRwrxdT866P9k1xu6xRJnxWgBPld5fLWuZu810v7JrX9mxTT8V22sf4Rm9fx/SvpcvwZ4+L5HR8Lc2mrWKxWRGeJjlVJLUgUI4jx9luG2bcqNCZ30mR6VjixNv6DLkSKGP4gLuIQn7u0oIEifENdo2mjOOC3lsq7GFIZoHhaBtzG5GlZ/jTNNvukZhlLTlDCDuTJio7WIvs1rNfdbehhVt89AOZAA36TXfGNHE5WdAsJeNwEFBa/lg5vczGnpRZ4A6ULTGLbyhiIjWTRlVBE1MmaxRTbCLcBBEinvhoHhAPlVlUikUNOtRVlg/EWR8JGkbUP4dwy2i6AasZG4kkn9a0F62CDWE7Qccu4W+q27JZDzG5J2A/3opkyaW4cxfZiy7hzmGxgMQsjYxtPnRbDLlELO+58h67aVkeOdqRatI922wPxAeKQRvIEaD5b0SwXaDvLJuoJU7GDqIGupHnQ1W4lJBnH3yx7sgww3/D5/TlXP+3WIy3Fw1nRCBcYLHwgkEEDadPXXpWsfi/N8qmDAnWuc4jENdxi3NSWUiJ0EHbbkCD71rjlvREqDfYlktWWZ3JS47NIaAhjZuhPnA09JO28ZYDBrdxSGbxKYzajfzrEPFu46OzohloQ/jaZLdeRHKrj4q2lp0Qk3LgCiUkqCCBvrEA9a6EjFmjs9q8NdtXSdQCQMp8TRtEQVJIMUKt4p73wuRkGpMJ4NYBBOukyRzHKs1wzDsttEB8I1mDMAahtdwTHuKM8C4b3xbRraqNNhmnWD031HzpRCQ3+CuulsBFcuSIeNV1AYEahuvvRnDdiEJIzqXAIABggwOsnn9aC9mcKxuLoznMTkkQkArHLWZM/St1F+zDsRkkA6FmAO5LCI+opzb4QRSB47Lskd2XU5YOuk+m3sRU2D4NcsvnYSIHwgDXY7D0+tERxIveVVuAKurkRBnRVk+59h1o+l0HnNYyvyaxrwVLNmRMflNZ/FcHuDENd79lUxFsIpgDfcHry1rS3bxAy21EgjTYRz+lJj7+S0zlSxVS2UbkgTHrUKNFuQNOFchChBH4s6w23TSNRXGu1OLNy88jQXSpB10DCfyNdZuYxXUXGUhCRqCzSdhtyBJ9xXGe0WKVrhI/HeYgDaCTH0is80ao0wyuwh2bXVf8AF+prak1kOzsKyVrJrwut/mHr9Ov2D69TWuV6uQ2ODV1D7JB/Z72v/jjT0trrHnP0rloJrqH2UWx/CYi4SSTfVQvIQgJPXXPH+WvpM3wPHxfI6fhVkUG4zaRbhZjH3Z0g9dTprO1TNeZSrSQo3AHXrV/iABRiyBxlkzGoGsQavEqSoyy72c4OFzu2rqoUkA5l1icuX3BjSZohwK+ttBdKILhkLmIPw6RnC6H/AHrQslt2D5LauCJzp4gpGwbmdqtfdW7ShsgPxZRl3/ujnG0xNdlp7HJQH7PYJMQy3nuw8nvLWcsvkPFty5eVdAw98bDWOdDOG4a2UAyab+IbzrOu+utXrVy2rZAQGImOZA5xWDirNo7FzPSYq9kQtBaBMDc+Q86AcWs3xdV7bgIFIIbrMzHPb86TBcWcaXssDdgRA8yJMD3qljtWhdynTL2NxzqinJqdwSTHTUD0oNxJ2S2bndDPIgFpG4nXlpNaD+IVgDIIOxFZntXfYAIrW4I2cZiTOi5QefWmvVEy92ZzifE0xTqHS2HUwFNwZhqCdwI2nWqg7aC0y2kdyqsA+ZE2mMoK76AnYzO9U+Ndm8RfIz23OUbyBqekmAJipOH9irtpO8AV2XZZ+Lzk6AztFGtMz0tOw9x/tAl0+K0jW1XNqmZue2um1VBi81+y5thSUIgcwIIk+Uke9Svwl2sKx+5fMJVmExPMgx7VeFmyL9oEjKFLM0xqes6xHIVcdPgFru2ZbiV5ncXEDKzM2ZDpGUwNBM6fOa0OCSyLE3FNoNoVJkt8hroecUO4pZW9fuNabwZJJDQMkMGMb6a1bwnELJw2UZS4XKJBKyAcpJjpzrRc7CYNsYVbiuVY5IIUsTEAxDGZG2h1rRcJx+HSzn7vKQCGcJlzHnrEnb60M4XwWyyiyLtyNGYqYDTqTMbmDr51YxWCSNLVw25IneNNxJmNxOtVS4FYzsn95da4hg5myzGbkSTHPxGt9gUcIocgsBr0J5xXJeDvlujuyM5tsXA5SwOnsw/oVp+E8bY3jbdyY0ARH9pMESf086icWyoySNXj+C2bhlhBOpK6TG21Ukwd22wNq5C7RcLN1210o5ZXrVXibtbACW+8zHUSAfXXTeudtm9Jk+AxJCw7JP8Ack/nrQLi/FVS8B3uZZAa2Y9Z6jcfKtBhMMAJjU9eVZDtNwv71breOGhEW3LH1adviPvUYHN/Ol9DypL4i3e1KW81kIQpR8kLoGVSxBO3nXHsUcr213iB/wBO9dMxmAc2bzXLRzLauEEgbMq7AHTb6GuXYpicS+u0j3ilmW6ReH4tmm4fiUtlTcMD9Yo4nGbTbOK5/wAfeEE7zoKCLc9a8/J0SyvU2d0eqePajsC8RQ7OPnXq5CL5GzH5mvVj+mf5Gn56/tKddJ+ye7NnELrK3EY6cmVl/NPrXNM1dS+yF/7PiTGne2xPojHfnuNPM16eRXGjhxupHRcG/WoOPOxCZGgZhK9dRzG35Go+9Gse5qtwzFM7EFlKwMpBmd/696yhrjv4Cel7FDE4C6RIYQu4c6Mx00gArA51F2dxs4hndIJORYltv5fCMqmZk1Lj8NmuFLrauhCksRDjUFBybmT5CouDcOu4ZO+xDI5zggEkso0Bi6dSNzB+dehFrScbVM3NvGqFLw/hGoyNPsI19qGcT4mwuK1pkMA5lKFrkRPhAIPTSmcP4o5KxbJ7xokMGVY0+UAnSiXEGts623QsTEeAkf6ogfOikgtss4e6b1s6iYg9J8tNRTbOCSzbiAORIH9c6KIgA2ioMPi0vKWtMGAJU+TAwQehFZt+jVR9g29ggEz23CkL4WckqPMgms7f4jbQWilxDm1zyBmM+frpWnv4lTmtvAG22ke9DuJ4q1kkFSF0GxG0R0qZWluJ0+Adj7D4jwBhOeQJ/DHUfpWZ4jh8Rgxcf+IZUGYqpOkxAM8gCdq1fA8abkd2FADQ8jxRGwj8/KrXG+D28QAr6jaOR2/YVCtCaTVoymBxt22n9tZXlg6NvrB8ojURQazf7y5DvKJbIImJ10BbloRqOlSXeG2kxRt22YMsBrQJK7TPjExHIeXWoO1eEm8LdthcDgRlIlSCBl0AA3Gk11QSW5g27oXgt5Dcd2VhbaUBUkiCdJPMwf8AvRviOOt2bdu1bZFEyWZtV0J3Myap2sbbS0ttmgwJXKcpeNdQIkfPSoMNbhh4A0TLHVenw/ikctqut7E2FcPeS6tspfAaVUhSMkjUGBEnSI0rU4oobBJIYBTJG21DOEcOtKzXmVFGVd0ygZZMwdj4t/KgPHePd4btq2w7uRBXc6gFekHK1F3/AKKSordjeHZrzkqr+DMJ01kQARyE9P1o/wALxzWboDYa4EfMAO7JObNpJkgz/MTy86j7GCL42H3ew2Oo389fzrcWAWYysEaAyNRpUSm0qLjFNnrzQoOi9daSziGKyBvsT+xqPimDLrBAaOVLwjBFEBaS3n+UTXL3d6aN9BdS8edD7+KJdQqZlb8QOg9av4u4VGgnrQaziQLnhgA7knT26UlnjdMbg6H9qUAwt4wJ7sia4C9o983+In5kD9DXau2vEAuHuLmBLLoPIkanyri2GvS7HqI+ooyc39F46qvsrdpm8YHSaDTRPj7y88ooZNOHxCfyHA16kVqWqIIK6f8AZHJsYkcu+tn5ow384HyrmGaul/Y3eMYpZOWbPIESReHzgVE+C4cm4u4cLGXRdZgdf+9T9ymhI1A0n2/al4hiApCgiW+EdYrKY24/fW7RaGuCSVk6mdN/CBG/n5VkoTntY5SjEP8AaJ0CKztCzlOk6HXSOelBMLxF4hbjPbJ8OgOmukmROq6E6jWh/Fce63nw33ZKhCHIO+hG7EZgDz3q7hcfeuDIUOTJEwAYI0AKwVIgwCOdd2OOiNHLN2zX9mMSmQw2dgTmOUrBnUdKMm+4aQUyzqDIMevWua8FxLXe9td+yiDDCVdjOpYNzgAEitJ2es3O6CXyGJGvUDQCTJk760mlDcE29jYY26xT7tlUkbnUDTT11ip+FYYIgHhzHViogFjuY8zWUxNp0VVsgZFEBZlYPNg2pjlrRHBcUFizbD5S5iQsCWJEwJ6mp2a2Ktp7hrH4EXBEkc9P16igi9mLRWCpg6nUgk9SB+Ro+mKBE9apcQ4qiAy4UjmTp71EpUqKUU3YM4Nw3ue88CgTK5dyPMmn3eHKSHDMuubKDpMyZPPWPlWcxPHLt3OgvWlDL8Wsakj4tctDeJ8WvW7gsvKIrKQLcksoE5c5GxbmOkUo/ZDkil2gwX8KxdVbvGYgguzFsymGtzsVOkTVHjOGshbBUmGlm1hk1Hi11nT61Y7RWnuXmQtc7oENndNQRqQriIAOkwd6u4nB3LuEsuUBLOsTHwg6ZieWm/05V1Rdowrcr2+EPcti4960iKSVeCzKWUyOQkkzptAirXDsPYtuD3neraWS1sSGYa6kfkOtaO9hrdnD92FXUEBBEHSCYjXfWgmE4e6wihRaE7GSegO2UiNqlt2N7BK7xwYpDbspcBzLm+AGNCRDMNxI2oTxrhlqyuYZrcQSrZZC+LVTJG/rvyrYdnsJbALgCToaDdu2R7b2oi4q94hIP4dSFOk6DUA+tKEtWxbjSTM/2bttcGkRlHin4RPnzit7guz8HvFv3QxM/FKkaaZTI5etYTs//DkqjS6XY+6hj3ZESGjcSfi284rptgpYtAKIVRAH5DWrm9qCK3s9bS53gVtVjcaa+Yq5jL4toXbYCTQ/BcbS7OUwQYIOlW85YQ0Efp+tc7i/JspKthP4jvEzIoYMOsfWqFnAidUC9Ncw+ZG9X7OKkkBCsdRuPKqvEMcuQlgYAza6HTX2qlH0S5eWZP7Thkwh2ksAIGvM1xzhnNugMDnyroPbvtGuIs28oIgOSCQYYCAJHrXO8KCqt6H6Vllu2n9G+KqTKHGbw7zTkKphqgBnU06KaVKiW7dk016ogaSmIdFdA+yFvvMSv/p22/0sw/8A0rAA1rfsyxCrjVUtlNxXSIJnTOBIMasi1E+GXHlHXL9tWgkAkaieXLSs2nCBL3JIcFghLNCiTy2rTXRpp0ofewaOxYqGIEagHaTWWDI0yssbQCbgt53D97bvZiDETMjKSYG2gjXlWk4URYK2LhXMx8IVYG3qfPepsJdt2wMqKDGwAE/KitmGQNkAMA6jXlXXKTrY54xK44LaIMorAnmPX9zXrfDVUlgTA5cv6irDYyXVLYzE6k7AAbzVjGWiykQPaZ/71zpSNHRncVcW1bOa5OYkQM0/TWqWH4aTaZGeBGYSZbxyN22O/wA9IpmKxbPibVpbQFor8ZMsG1jMoPhGkz5ijOBuxpeQC5OhMZNNip2J+tdS28HPyR4PANbtIl2+xCDafF5CfIRQN8UPGQSyNuT4iI0kx8PL5mr/ABHDXWFx0uxcB2zHLBOsrttpz2pnCbYLkC0rXss3AGyoATGoO/Xasnutyq32H8O4GjWiQFCNoUPPbmRI1oNd4a2HYX7SFmXQeLMrDl1jrJ6VrMVZb8G45E6flQG/2iayTba25DAy0A5WkAAg6RrWOOUpcFyilyDr2Kv3/DdKhnI8K/DBMESTqY10rSdpb3dWLSjRZtqNNAMwBnoI61ZwnCbTW0ZMouZQQ0DfnA5dNKn4nf0tLEgnK3l7etdeJ2zGUaRR43wXvlturMptggQddY0HSY1NVeEcNcDuxAUSNBqeuvrRm9xS3bUAnMZjTWDvr0qThnFLZOVSGMTmXUfPrVT1b0KKi3uFsFhhbRVUQB9azfbzKcKxMSpBnbSRmE+Yke9FbHEma+yaBVWRB1YHSSI8MGedAPtD8eGyROa4g35FhWWOLhJGs5JxK/YvDlSHtqGRzBaAMog7H8S6c+tbu/g0uqFcSJB3jUbbUI4Ey27SKSASNB+1XcVxuxYjvbgUnYH9venkk9dIMaWm2NxXALJAVRkIbNKkgyd5O59KhxHCMpm3ca3oJgyD5kHc+ZoVx+7fz5rL5SeUTI5fvQfiXEb6oGugtbYFGCEhpMSQdwRHpURyu+RyUfRsGuX7XizLcQcoyttvMwfpWQ472muNcCLlFtyqtrLajUgDQKARJJFaPA8MZ7KziL0QCJChveAJP0oMMAtvEMWCtP8AMVGaABJHy5V0wcZPYxkmjnva+0LOS2DIh49MxUczp4KyvEcQVs6/i0X0mTWz7dObmLu5gAVCKADOm/61je0DDIixqDv6VyTdzr7OuCqF/QDQ1KGqKKcKsglAr1MBr1AyWBFX+zhIxeGglT39oSNxNxQfoTQ6nZzvOo1B2II2gjapGfSsBiY01MfOq11gmsT5VDwu0ws227xbsqpLDYnLqRqYHPfmat3iCdSOU8/qBXInp3R0TjYMwV98zMQFGwHXU67ef0oyt8xpE+e1DruFzSJIE8iQd53GtSGY3PTzjyq5ZtdERx0XsMzg/g89I9IqVsYyqTEgcl03Pmao4TEhh5gkRGs1LhcWc0Mmk6bVOucZJWGlNWUuAcLGe47pDliwaSZDH5CIiKL4jDqUIiQdCPWmm/tt58vSo8OQNJza9Z+daTzSXgiONATjnZe7CHC92XDa97JUDeQNZaR+1XeHcIu27ve3r0+CGCqApO5MbgVLxLjS2iB4izbBRPlJ8pgVdF8EZWO+mtOeur8CSjdHhxKyTo46DeDodjtsD8qwHHLV8XM9u4rAmSFB8ep0kgij3GuGG2qwpbL8BnXNtvsJBYHTnWfwF+3Lq8CG8Qkqcx8RAy/Ecw3Nb4FBrYyyqXkOcH/iLrhgwFsrsFiDPKTvvqRrRDE8EIZ37xiDsvMGDzB61Y4fiUAbWMpkyNNQDofQ/nRVWzDSnHI7pi7ao5pg+DZb3ds7hVaSZJzGdNSZ1+prV4/BXPAbQXKNGy6PHUCIb0kb0UHDQQwM6mR1HvVfguFu2y4uaKT4OZ5zJn0rbuWR26A748j/AJYm4xIymUMAkEzEyCaXG8PxGJRFcx3bq3h0JI856E6Vo7mCAuKwJBJJgkQ2nnr56VaS8oIU6E7TzqW3HdcAoJ7MBYJUtP4oGgIJ3Pz1qtisWly6Puxdf8BM5Vy6iTyk+VFuMJlVrotB3UaDnz289aF9lLTpnuXV7u3/AHnYmZJ0BmB4vy0rNOL3K0yWxYfGXrVgtdTvHnMMo1joZ5g8vKnfxbMfFbuaASsRv+tFBi0d4g6bSDrG8Cp8TiwiE6AwTrp8ydveoaRpRAvEEAABCf3ee30oNguEG4WuMVdLhJHkm4hhuarvw5Ljm/esIGOhbMR4ANzppoOvSjvCb9hEW3bZQuoVZ9TAn30rbHFQVxMpPU6ZxztEf7ZfIMgPGvOMo/Q1hOIXy9xjyBge1brtMwTE4qfhzn+hXPSZJJ5mawjvJs6ZbRSHrS0imlmrIFApKdXqAFzUs0yKUCkMNcH7V4vCjLacG3/IwkRzAO4HltRkfaTfEFbKSN9dD/lAFY8V4gUtKYamdP4N9qFnKP4hHVhPwjMu+hmenlVu79pmDHwm43+QiPKTXJIpCKjsxsruM7Rhu3uEZC/eqmvwkgOfMrRXCdo7Ny3nRwy9R16eR2rgLLPKk7sdKTw/Ya/o+icNxO3cGZSD0M1NZKj4IEmY01J1P1r56wXELtoEWrty2DyVjHyohgO1WMtE5bxM8nVWH1Ej2qHgl7LWRHccQMxBmCNjAPT9hTEcscusKNImDoeU61yLC9v8Uhkrab1Vh+TR9KtWPtFuA62f9L66+RXamlkUaoX7G7s6/aBYwxBX60J4x2bsXdShYkgmSawi/aWqjS1cJJkyVj21onhftLsMAWD225gqT9V3oWpLihSUb9m7w2FS0ihFP3YgLOhGggyddufSrgvnfnpt06VhrXbzCs2XvRPmCB8yIo7h+JowlXUiN8wj5zTc5VTCMFdmhTFee1KjljvpWaXtLYa41nOqXl0CswGYSdV89NvOiNjFxz150RbT3dhJFy5iFuOhGRlQmZ1ZX2EDloT86h4rjyGTIF0JLFlPhABg7a6xtHWeVLYv22YsFAPNgNfSaKZ5GU69QRXTrTMdLRVt41n1ygqQPEDz5iI286tG14VzgZZn9tPrVTE3WJGUnKTBjaNem3tUaW3FwEO2TLqCZBPofzrNxjLctNoZieDK9w3pMkRl28I5e51ofiMdd7wjIboKqYQQAeYljBkEyZ19q0GIwrQGbL00J/WktXx6VKlodSG46lsBcl++otpbXD2Z2fxOYImFBKqNDzov/wANth1uFQSogE8on9z86lGKXlUOKxQiqc1yhKHs4f29uffYkkbnQdJNYYCtV9oeJDYl1G5cnygSPzrLClDixz5oUCnRXgKcDWhJ5a9Sg16gD0UqikmlFSMdXq9XqYhKUV4UtMBIr1LFeFMBDXiKUivUANiky06K8KAGRSgdK8a8BQI9lpAseVOinCgZXa1Jk0Y4f2gxVkZbd45ejBWH/UCY96HUopNJ8hdGmsfaDj1/HbP/ALY/Qiia/aliYi5ZRtNwxX9DWIZYPSkNT2o+h6mdH4b9qYWO8svtrlKnXyJIo3hftPwbMc5uWxGkox/+M1xwClAqezGqHqZ3S122wNySMWkdHJQ/JqLYbiWHuBSmItt/hZT59a+dCtILQ6D351m+mi+Su4z6RxeNtoC5ZQo3M6DzMbVRxvG7ItFxcTKATmkR86+eTZXpUbWars/ZOstcZ4gb957hMgscvpOmnnVVa8FpwFbJUSLPkPWvV6KULQB4UlLFJQAoFLUYp81IFi3EaRPn/v5U5DtJB8tDVY0lFAWO55TrvtpXhZ03HzqEuepqS05J11pgO7o9KabZ6GreJOlR5pGaNYosZXDRXonnVpuXmR9dabbUFtRyp2IqkUlTkCCYp3dgN7E07Armm1NcUSfWoKAHClFIDTyKBDZpaQ0ooA9XqkvWwDAqOKAPClX5UynUAOf+tabTa9NAxZpKWake2AqnrP0oArGvKs6U4ikJoAc9sgwdCN6SKQUoFIDwFepJr1AH/9k="/>
          <p:cNvSpPr>
            <a:spLocks noChangeAspect="1" noChangeArrowheads="1"/>
          </p:cNvSpPr>
          <p:nvPr/>
        </p:nvSpPr>
        <p:spPr bwMode="auto">
          <a:xfrm>
            <a:off x="155575" y="-1790700"/>
            <a:ext cx="45148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6330" name="AutoShape 10" descr="data:image/jpeg;base64,/9j/4AAQSkZJRgABAQAAAQABAAD/2wCEAAkGBxQTEhUUExQWFRUXFxwaGBcYFxocGBoaHBoYHBwdGhcaHCggGBwlHBgYITEiJSkrLi4uGB8zODMsNygtLisBCgoKDg0OGxAQGywkICQ0LCwsLzcsLCwsLCwsLCwsLCwsLCwsLCwsLCwsLCwsLCwsLCwsLCwsLCwsLCwsLCwsLP/AABEIAMwA9wMBIgACEQEDEQH/xAAcAAABBQEBAQAAAAAAAAAAAAAFAQIDBAYHAAj/xABCEAACAQIEAwYDBgMGBAcAAAABAhEAAwQSITEFQVEGEyJhcYEykaEHI0KxwdEUUvAkYnKCkuEVM6LxQ1Njg7LCw//EABoBAAMBAQEBAAAAAAAAAAAAAAABAgMEBQb/xAArEQACAgEDBAIBAgcAAAAAAAAAAQIRAxIhMQQTQVEyYRQVIgUzQlJigbH/2gAMAwEAAhEDEQA/ADIpYpctOC18tZ75HFPAp0UoqbHQ3JS5KeKdRYEQt09Up4FOAoEIEr0VIK9FFiGRS5afFOFpjsCfagCILS5at2+HvzEeppr2lBILrI5TrWiw5H4ZLyRXkr5KaUovhUw6/wDNfMf5RP8ARodi+MWFcoyFP5SY1HoDp710Q6DLJWZPqYJkapTwh6Vcw9oXh4Dp1A/WnJwchcsvH9da0j/D35ZD6teEUgK8NdqX+ACSXzsB1UD6ivPf8PgQqp5xJ+VV+nfZP5a9HgKUmndxlUEh2HUwPpUV20gAdAfSTR+nfYflr0STXjTbVpG8WY/4envVizg82z7cpms30DX9RX5UfRDXjVi/Z7sFs3sRpQlOIOCS6pl/CATnPtS/AnWzH+TEvCkNLYvC4JCFfI1Fib6oQrBlJ2mI+dRLo8q8FLPjfkfkB5VFdwqnlVm0FI+NQeQ60y9oYmayljyQVtGinFukwRieBW33Ar1FJr1JZZryVpRUivEUi1IRWdlDAKcErwFOApDPBKWKfFWLOEnc1UYSlwhOSXJWAqZcMxExp15UStYdeUA1NcwoA8RMeZrqh0jfLOeWdLgFrhJG4qxawQ6T77fKmYtAPgDk/wByP/sYqqOOd24QpezHXRM2hMch+VdUekgjCXUSYUw2EZeYH+Wra4dus/Slwj5hJBjzUj6EVZN2K2jiS2RnLI2Uwuuq/rUdrBrLHKNfOkxVy0xnxZttM2vtsaH2HuLmySwnciCPTlFbRxrwZORbvcPOfMG8MfB59ZqPFWFQZu4Vm9p/Kn2uJ5R94rFug1I9ZiqXEcfaIDFnVpkKAC7DyB0jzqtLsVoIYTEN/wCXlHXMI+VWcPimnx5V6EH96CWLl8MAuaDrDZSfcrIFSX8UFE3AhK7KSJ+kn51bghaghxi1nWFAb3qFbDW0PiOg3jah3DeJ5nITfcooED3ojfxWgzIxn8On5E0nGSC0ynhYusC94GeWWP6NGRhLYXLOnmaGDCgsWkif7m3oRV0cOGWAx9edS5JjSZHb4eyghVXL5b1Pg+HWkkqsMdzTL2O7uFmBG7CdPnVfF2zfjK7BeeWQZ96TT8gWMVg2I0b51Ss8NdtSVPmNDU+D4QUKnv7hA/CY19dKvIUBJzQfOR+dCGZz/h4S4WdnSDoc+h/y1bvWbNzKHuT025VdxVu2GzspduoE6elD2sYa/mSHVuvwkennV3ZJbw3C7KgldRzM0FtYgXHuFT4Q2Ue1S8QZsNYchi8aCQJ18xzoZ2eEWQTuTJrg69tQOvpVcgrS0wvXq8k76IENSxUa1Ys4dmDEAkLG3nt+tEU26QN0RTueQ1J6U+3r8Os8yPy/r5VMMG51ZDHJeQ/rrSXMS9vSEGvMEegnau3F01mE8yiEMLhRGo1oglgdKD2eKv8Ayg/SB771et8YtyBmAPtv0rrjio5ZZLLFzDLuRVPEX7UHMo8P8+3sYqxieIiDAJrLrx6XKmyd4GoBHrrFbwjfBjJhROKAhiFgj+UT9NzUTcXuQpYlGmAptglh7McvoaR8PZvqLjqwy66nKPUlTBFV7PEpzKAmQCFgkGdgIPLzrdRvwQ2EbPEcQTJC5I/l1+hNXBfF0RJB5gSPrFZHh1xmMf8AKbOQ0uDI11jb0iDWhw+Ks22yF2JO+hYAz5bHWiUUvAJ2Q4rh+Vswa6WOkjX5zOlTcMs22QoB4ecRlJ9RvRG7aS6uUs2U7gSs+p0I+lCcfwe4oAtXGt21/Aiif8skSf8AFNTGa4YOPoLrh4WFAqGFzQbBb++Av6mar8IUhDkFyeffTM+371ZZsR0tD/Vr9dKl7PwUX0w4328qqcQ4ajg6DXnlB/OqtnFYnQXBbB5kTr+3yqd8ZctLL+KTHhQmJ8hyHWk4y5QWjMJwi5YeVzmfxINPlRa3YxDaO2kyDGo+dWlxty4JtoSRuHlPkYM1ftzAkQfKYq9U6FpRDYF0CCynzy6/nVqyG/ER7CKha7cB+AEeR1+tW0MjWobKSB2K4YXYE3TlHKBM+vKpf4JtgSB1nX/f3pcTw9Sc2Yr1Ib6VImJtg5e8WegOvypqT8C0gfHtiLSHLF0kwJMMJ2050Fw7YlwAXzMDBDbLG5rT3eIYV5cm20D4iPlGmtNONtAFssCNdBt5jf51rqfojT9jcPgHj/m/JY/MkV5ODHnduHny0+Qq5ZxKEDKRtsI/KmcRxOS07ggZVJ1E7eXOs3KRaijnnbrGOlwWGuFxObYDTkD1Iorwxfuk9KxPGcab2KLERMGPXSt7gF+7X0Fed17emN+Tt6VbsWlqUrXq8s7SIDrRPhdw5HA0kr8vF+wrOXOL2v5xRbguKDK5Qg+JB6fEdfYGt8EWsite/wDhnk3iaO25HvTcYvhJgT1/M/KobDyZqziH8Jnb9K9GGzs4J+ihbazmB+IkwqCIHmfzq1f4Fhy2coJOs+f60NvPbtXFJYQRA6Zp1205gTRi7i7ahC7BRynnpPtXbBanRyt0La4OCJB/alxHBeeVWPXn+VXsBeQrKnSnJiHkyPDy13qu0kw1sC3eCZxEHLzWZB/xD8Q8qD8S7LozSGa3J1IBB9oIA95rXpiEzElsp6HY/vWc4vcuJfL5TdtMIygxlIOhjnM+taRx+mRKf0ULfDjaU2zad1BkMp3/AMQO8bc6vLigBpbby8J38wF0FWeJcYQWhlU5mIUgbqTodRtFV+KcUS3BzFRGhPX1qu23yLuJCJxMqD3iFYEmPEB7jX6VZwvEUugFDmB2MaVn8RjLqvDOTbLQGAhiY25TJ861HDeDwgIiTqZEH6VjPEjSOSynYvXwxm0gSdCGMkekUt/i6q4QqxYidBpHWSQKOthiBqo+dZjjt6yivdNtyLYJLWzProD4venHFfKCWSi0b6XUzIgcctRBI86qNh75EhshnYPmHp4lIFB+FXbV26TaDrDeJgWVZO4icpMHcCiXE8ILxK94wKHwkLmKtG8gidCN607TTI7qZMcfdtiCjO0x4cpkdW08O/SpTh7QUsMyOfEVF0rJjaAYobdwmIKm0lwMY8TlSjQdoyn25VZw+DFq398HdvMArPkI09aXbaHrRm8QHLswuNC/CC8nfWDO39a0VwONuISSxcGIJIZPlm39qnucRtgZQqNv4XKofICND025UIxWJVcpXu7QYEwt0OJ/lK6fMT6VWh+hal7Nfg+JWmBgr0jLGvpFCeL30a4pf4V+E23BOu+ZRqB9POqmExKWyZueIrJKqDA6zOVfej2Euhh4crafiifeBWehRZeq0DMNisIiaIGP93LPmdTI9Jq3g8fYcZkQAjfw6j3iTpXmxxDw1iNdG3X5gae4FMv5SwJud1pqPCRH5mm9wB5xksAVbDiTORVKnX4mYrpy5zrVbtvxAWcMVXZkaTmJMRWqZBly/ED03965r2/xjHMIIUCFQjaSAefOs5S8FxXkBYS3nuq3XL8gP966ZYEKB5Vz/gi/eD1j6x+ldAmvK6920jv6ZbMXNXqQ0leedRwrxdT866P9k1xu6xRJnxWgBPld5fLWuZu810v7JrX9mxTT8V22sf4Rm9fx/SvpcvwZ4+L5HR8Lc2mrWKxWRGeJjlVJLUgUI4jx9luG2bcqNCZ30mR6VjixNv6DLkSKGP4gLuIQn7u0oIEifENdo2mjOOC3lsq7GFIZoHhaBtzG5GlZ/jTNNvukZhlLTlDCDuTJio7WIvs1rNfdbehhVt89AOZAA36TXfGNHE5WdAsJeNwEFBa/lg5vczGnpRZ4A6ULTGLbyhiIjWTRlVBE1MmaxRTbCLcBBEinvhoHhAPlVlUikUNOtRVlg/EWR8JGkbUP4dwy2i6AasZG4kkn9a0F62CDWE7Qccu4W+q27JZDzG5J2A/3opkyaW4cxfZiy7hzmGxgMQsjYxtPnRbDLlELO+58h67aVkeOdqRatI922wPxAeKQRvIEaD5b0SwXaDvLJuoJU7GDqIGupHnQ1W4lJBnH3yx7sgww3/D5/TlXP+3WIy3Fw1nRCBcYLHwgkEEDadPXXpWsfi/N8qmDAnWuc4jENdxi3NSWUiJ0EHbbkCD71rjlvREqDfYlktWWZ3JS47NIaAhjZuhPnA09JO28ZYDBrdxSGbxKYzajfzrEPFu46OzohloQ/jaZLdeRHKrj4q2lp0Qk3LgCiUkqCCBvrEA9a6EjFmjs9q8NdtXSdQCQMp8TRtEQVJIMUKt4p73wuRkGpMJ4NYBBOukyRzHKs1wzDsttEB8I1mDMAahtdwTHuKM8C4b3xbRraqNNhmnWD031HzpRCQ3+CuulsBFcuSIeNV1AYEahuvvRnDdiEJIzqXAIABggwOsnn9aC9mcKxuLoznMTkkQkArHLWZM/St1F+zDsRkkA6FmAO5LCI+opzb4QRSB47Lskd2XU5YOuk+m3sRU2D4NcsvnYSIHwgDXY7D0+tERxIveVVuAKurkRBnRVk+59h1o+l0HnNYyvyaxrwVLNmRMflNZ/FcHuDENd79lUxFsIpgDfcHry1rS3bxAy21EgjTYRz+lJj7+S0zlSxVS2UbkgTHrUKNFuQNOFchChBH4s6w23TSNRXGu1OLNy88jQXSpB10DCfyNdZuYxXUXGUhCRqCzSdhtyBJ9xXGe0WKVrhI/HeYgDaCTH0is80ao0wyuwh2bXVf8AF+prak1kOzsKyVrJrwut/mHr9Ov2D69TWuV6uQ2ODV1D7JB/Z72v/jjT0trrHnP0rloJrqH2UWx/CYi4SSTfVQvIQgJPXXPH+WvpM3wPHxfI6fhVkUG4zaRbhZjH3Z0g9dTprO1TNeZSrSQo3AHXrV/iABRiyBxlkzGoGsQavEqSoyy72c4OFzu2rqoUkA5l1icuX3BjSZohwK+ttBdKILhkLmIPw6RnC6H/AHrQslt2D5LauCJzp4gpGwbmdqtfdW7ShsgPxZRl3/ujnG0xNdlp7HJQH7PYJMQy3nuw8nvLWcsvkPFty5eVdAw98bDWOdDOG4a2UAyab+IbzrOu+utXrVy2rZAQGImOZA5xWDirNo7FzPSYq9kQtBaBMDc+Q86AcWs3xdV7bgIFIIbrMzHPb86TBcWcaXssDdgRA8yJMD3qljtWhdynTL2NxzqinJqdwSTHTUD0oNxJ2S2bndDPIgFpG4nXlpNaD+IVgDIIOxFZntXfYAIrW4I2cZiTOi5QefWmvVEy92ZzifE0xTqHS2HUwFNwZhqCdwI2nWqg7aC0y2kdyqsA+ZE2mMoK76AnYzO9U+Ndm8RfIz23OUbyBqekmAJipOH9irtpO8AV2XZZ+Lzk6AztFGtMz0tOw9x/tAl0+K0jW1XNqmZue2um1VBi81+y5thSUIgcwIIk+Uke9Svwl2sKx+5fMJVmExPMgx7VeFmyL9oEjKFLM0xqes6xHIVcdPgFru2ZbiV5ncXEDKzM2ZDpGUwNBM6fOa0OCSyLE3FNoNoVJkt8hroecUO4pZW9fuNabwZJJDQMkMGMb6a1bwnELJw2UZS4XKJBKyAcpJjpzrRc7CYNsYVbiuVY5IIUsTEAxDGZG2h1rRcJx+HSzn7vKQCGcJlzHnrEnb60M4XwWyyiyLtyNGYqYDTqTMbmDr51YxWCSNLVw25IneNNxJmNxOtVS4FYzsn95da4hg5myzGbkSTHPxGt9gUcIocgsBr0J5xXJeDvlujuyM5tsXA5SwOnsw/oVp+E8bY3jbdyY0ARH9pMESf086icWyoySNXj+C2bhlhBOpK6TG21Ukwd22wNq5C7RcLN1210o5ZXrVXibtbACW+8zHUSAfXXTeudtm9Jk+AxJCw7JP8Ack/nrQLi/FVS8B3uZZAa2Y9Z6jcfKtBhMMAJjU9eVZDtNwv71breOGhEW3LH1adviPvUYHN/Ol9DypL4i3e1KW81kIQpR8kLoGVSxBO3nXHsUcr213iB/wBO9dMxmAc2bzXLRzLauEEgbMq7AHTb6GuXYpicS+u0j3ilmW6ReH4tmm4fiUtlTcMD9Yo4nGbTbOK5/wAfeEE7zoKCLc9a8/J0SyvU2d0eqePajsC8RQ7OPnXq5CL5GzH5mvVj+mf5Gn56/tKddJ+ye7NnELrK3EY6cmVl/NPrXNM1dS+yF/7PiTGne2xPojHfnuNPM16eRXGjhxupHRcG/WoOPOxCZGgZhK9dRzG35Go+9Gse5qtwzFM7EFlKwMpBmd/696yhrjv4Cel7FDE4C6RIYQu4c6Mx00gArA51F2dxs4hndIJORYltv5fCMqmZk1Lj8NmuFLrauhCksRDjUFBybmT5CouDcOu4ZO+xDI5zggEkso0Bi6dSNzB+dehFrScbVM3NvGqFLw/hGoyNPsI19qGcT4mwuK1pkMA5lKFrkRPhAIPTSmcP4o5KxbJ7xokMGVY0+UAnSiXEGts623QsTEeAkf6ogfOikgtss4e6b1s6iYg9J8tNRTbOCSzbiAORIH9c6KIgA2ioMPi0vKWtMGAJU+TAwQehFZt+jVR9g29ggEz23CkL4WckqPMgms7f4jbQWilxDm1zyBmM+frpWnv4lTmtvAG22ke9DuJ4q1kkFSF0GxG0R0qZWluJ0+Adj7D4jwBhOeQJ/DHUfpWZ4jh8Rgxcf+IZUGYqpOkxAM8gCdq1fA8abkd2FADQ8jxRGwj8/KrXG+D28QAr6jaOR2/YVCtCaTVoymBxt22n9tZXlg6NvrB8ojURQazf7y5DvKJbIImJ10BbloRqOlSXeG2kxRt22YMsBrQJK7TPjExHIeXWoO1eEm8LdthcDgRlIlSCBl0AA3Gk11QSW5g27oXgt5Dcd2VhbaUBUkiCdJPMwf8AvRviOOt2bdu1bZFEyWZtV0J3Myap2sbbS0ttmgwJXKcpeNdQIkfPSoMNbhh4A0TLHVenw/ikctqut7E2FcPeS6tspfAaVUhSMkjUGBEnSI0rU4oobBJIYBTJG21DOEcOtKzXmVFGVd0ygZZMwdj4t/KgPHePd4btq2w7uRBXc6gFekHK1F3/AKKSordjeHZrzkqr+DMJ01kQARyE9P1o/wALxzWboDYa4EfMAO7JObNpJkgz/MTy86j7GCL42H3ew2Oo389fzrcWAWYysEaAyNRpUSm0qLjFNnrzQoOi9daSziGKyBvsT+xqPimDLrBAaOVLwjBFEBaS3n+UTXL3d6aN9BdS8edD7+KJdQqZlb8QOg9av4u4VGgnrQaziQLnhgA7knT26UlnjdMbg6H9qUAwt4wJ7sia4C9o983+In5kD9DXau2vEAuHuLmBLLoPIkanyri2GvS7HqI+ooyc39F46qvsrdpm8YHSaDTRPj7y88ooZNOHxCfyHA16kVqWqIIK6f8AZHJsYkcu+tn5ow384HyrmGaul/Y3eMYpZOWbPIESReHzgVE+C4cm4u4cLGXRdZgdf+9T9ymhI1A0n2/al4hiApCgiW+EdYrKY24/fW7RaGuCSVk6mdN/CBG/n5VkoTntY5SjEP8AaJ0CKztCzlOk6HXSOelBMLxF4hbjPbJ8OgOmukmROq6E6jWh/Fce63nw33ZKhCHIO+hG7EZgDz3q7hcfeuDIUOTJEwAYI0AKwVIgwCOdd2OOiNHLN2zX9mMSmQw2dgTmOUrBnUdKMm+4aQUyzqDIMevWua8FxLXe9td+yiDDCVdjOpYNzgAEitJ2es3O6CXyGJGvUDQCTJk760mlDcE29jYY26xT7tlUkbnUDTT11ip+FYYIgHhzHViogFjuY8zWUxNp0VVsgZFEBZlYPNg2pjlrRHBcUFizbD5S5iQsCWJEwJ6mp2a2Ktp7hrH4EXBEkc9P16igi9mLRWCpg6nUgk9SB+Ro+mKBE9apcQ4qiAy4UjmTp71EpUqKUU3YM4Nw3ue88CgTK5dyPMmn3eHKSHDMuubKDpMyZPPWPlWcxPHLt3OgvWlDL8Wsakj4tctDeJ8WvW7gsvKIrKQLcksoE5c5GxbmOkUo/ZDkil2gwX8KxdVbvGYgguzFsymGtzsVOkTVHjOGshbBUmGlm1hk1Hi11nT61Y7RWnuXmQtc7oENndNQRqQriIAOkwd6u4nB3LuEsuUBLOsTHwg6ZieWm/05V1Rdowrcr2+EPcti4960iKSVeCzKWUyOQkkzptAirXDsPYtuD3neraWS1sSGYa6kfkOtaO9hrdnD92FXUEBBEHSCYjXfWgmE4e6wihRaE7GSegO2UiNqlt2N7BK7xwYpDbspcBzLm+AGNCRDMNxI2oTxrhlqyuYZrcQSrZZC+LVTJG/rvyrYdnsJbALgCToaDdu2R7b2oi4q94hIP4dSFOk6DUA+tKEtWxbjSTM/2bttcGkRlHin4RPnzit7guz8HvFv3QxM/FKkaaZTI5etYTs//DkqjS6XY+6hj3ZESGjcSfi284rptgpYtAKIVRAH5DWrm9qCK3s9bS53gVtVjcaa+Yq5jL4toXbYCTQ/BcbS7OUwQYIOlW85YQ0Efp+tc7i/JspKthP4jvEzIoYMOsfWqFnAidUC9Ncw+ZG9X7OKkkBCsdRuPKqvEMcuQlgYAza6HTX2qlH0S5eWZP7Thkwh2ksAIGvM1xzhnNugMDnyroPbvtGuIs28oIgOSCQYYCAJHrXO8KCqt6H6Vllu2n9G+KqTKHGbw7zTkKphqgBnU06KaVKiW7dk016ogaSmIdFdA+yFvvMSv/p22/0sw/8A0rAA1rfsyxCrjVUtlNxXSIJnTOBIMasi1E+GXHlHXL9tWgkAkaieXLSs2nCBL3JIcFghLNCiTy2rTXRpp0ofewaOxYqGIEagHaTWWDI0yssbQCbgt53D97bvZiDETMjKSYG2gjXlWk4URYK2LhXMx8IVYG3qfPepsJdt2wMqKDGwAE/KitmGQNkAMA6jXlXXKTrY54xK44LaIMorAnmPX9zXrfDVUlgTA5cv6irDYyXVLYzE6k7AAbzVjGWiykQPaZ/71zpSNHRncVcW1bOa5OYkQM0/TWqWH4aTaZGeBGYSZbxyN22O/wA9IpmKxbPibVpbQFor8ZMsG1jMoPhGkz5ijOBuxpeQC5OhMZNNip2J+tdS28HPyR4PANbtIl2+xCDafF5CfIRQN8UPGQSyNuT4iI0kx8PL5mr/ABHDXWFx0uxcB2zHLBOsrttpz2pnCbYLkC0rXss3AGyoATGoO/Xasnutyq32H8O4GjWiQFCNoUPPbmRI1oNd4a2HYX7SFmXQeLMrDl1jrJ6VrMVZb8G45E6flQG/2iayTba25DAy0A5WkAAg6RrWOOUpcFyilyDr2Kv3/DdKhnI8K/DBMESTqY10rSdpb3dWLSjRZtqNNAMwBnoI61ZwnCbTW0ZMouZQQ0DfnA5dNKn4nf0tLEgnK3l7etdeJ2zGUaRR43wXvlturMptggQddY0HSY1NVeEcNcDuxAUSNBqeuvrRm9xS3bUAnMZjTWDvr0qThnFLZOVSGMTmXUfPrVT1b0KKi3uFsFhhbRVUQB9azfbzKcKxMSpBnbSRmE+Yke9FbHEma+yaBVWRB1YHSSI8MGedAPtD8eGyROa4g35FhWWOLhJGs5JxK/YvDlSHtqGRzBaAMog7H8S6c+tbu/g0uqFcSJB3jUbbUI4Ey27SKSASNB+1XcVxuxYjvbgUnYH9venkk9dIMaWm2NxXALJAVRkIbNKkgyd5O59KhxHCMpm3ca3oJgyD5kHc+ZoVx+7fz5rL5SeUTI5fvQfiXEb6oGugtbYFGCEhpMSQdwRHpURyu+RyUfRsGuX7XizLcQcoyttvMwfpWQ472muNcCLlFtyqtrLajUgDQKARJJFaPA8MZ7KziL0QCJChveAJP0oMMAtvEMWCtP8AMVGaABJHy5V0wcZPYxkmjnva+0LOS2DIh49MxUczp4KyvEcQVs6/i0X0mTWz7dObmLu5gAVCKADOm/61je0DDIixqDv6VyTdzr7OuCqF/QDQ1KGqKKcKsglAr1MBr1AyWBFX+zhIxeGglT39oSNxNxQfoTQ6nZzvOo1B2II2gjapGfSsBiY01MfOq11gmsT5VDwu0ws227xbsqpLDYnLqRqYHPfmat3iCdSOU8/qBXInp3R0TjYMwV98zMQFGwHXU67ef0oyt8xpE+e1DruFzSJIE8iQd53GtSGY3PTzjyq5ZtdERx0XsMzg/g89I9IqVsYyqTEgcl03Pmao4TEhh5gkRGs1LhcWc0Mmk6bVOucZJWGlNWUuAcLGe47pDliwaSZDH5CIiKL4jDqUIiQdCPWmm/tt58vSo8OQNJza9Z+daTzSXgiONATjnZe7CHC92XDa97JUDeQNZaR+1XeHcIu27ve3r0+CGCqApO5MbgVLxLjS2iB4izbBRPlJ8pgVdF8EZWO+mtOeur8CSjdHhxKyTo46DeDodjtsD8qwHHLV8XM9u4rAmSFB8ep0kgij3GuGG2qwpbL8BnXNtvsJBYHTnWfwF+3Lq8CG8Qkqcx8RAy/Ecw3Nb4FBrYyyqXkOcH/iLrhgwFsrsFiDPKTvvqRrRDE8EIZ37xiDsvMGDzB61Y4fiUAbWMpkyNNQDofQ/nRVWzDSnHI7pi7ao5pg+DZb3ds7hVaSZJzGdNSZ1+prV4/BXPAbQXKNGy6PHUCIb0kb0UHDQQwM6mR1HvVfguFu2y4uaKT4OZ5zJn0rbuWR26A748j/AJYm4xIymUMAkEzEyCaXG8PxGJRFcx3bq3h0JI856E6Vo7mCAuKwJBJJgkQ2nnr56VaS8oIU6E7TzqW3HdcAoJ7MBYJUtP4oGgIJ3Pz1qtisWly6Puxdf8BM5Vy6iTyk+VFuMJlVrotB3UaDnz289aF9lLTpnuXV7u3/AHnYmZJ0BmB4vy0rNOL3K0yWxYfGXrVgtdTvHnMMo1joZ5g8vKnfxbMfFbuaASsRv+tFBi0d4g6bSDrG8Cp8TiwiE6AwTrp8ydveoaRpRAvEEAABCf3ee30oNguEG4WuMVdLhJHkm4hhuarvw5Ljm/esIGOhbMR4ANzppoOvSjvCb9hEW3bZQuoVZ9TAn30rbHFQVxMpPU6ZxztEf7ZfIMgPGvOMo/Q1hOIXy9xjyBge1brtMwTE4qfhzn+hXPSZJJ5mawjvJs6ZbRSHrS0imlmrIFApKdXqAFzUs0yKUCkMNcH7V4vCjLacG3/IwkRzAO4HltRkfaTfEFbKSN9dD/lAFY8V4gUtKYamdP4N9qFnKP4hHVhPwjMu+hmenlVu79pmDHwm43+QiPKTXJIpCKjsxsruM7Rhu3uEZC/eqmvwkgOfMrRXCdo7Ny3nRwy9R16eR2rgLLPKk7sdKTw/Ya/o+icNxO3cGZSD0M1NZKj4IEmY01J1P1r56wXELtoEWrty2DyVjHyohgO1WMtE5bxM8nVWH1Ej2qHgl7LWRHccQMxBmCNjAPT9hTEcscusKNImDoeU61yLC9v8Uhkrab1Vh+TR9KtWPtFuA62f9L66+RXamlkUaoX7G7s6/aBYwxBX60J4x2bsXdShYkgmSawi/aWqjS1cJJkyVj21onhftLsMAWD225gqT9V3oWpLihSUb9m7w2FS0ihFP3YgLOhGggyddufSrgvnfnpt06VhrXbzCs2XvRPmCB8yIo7h+JowlXUiN8wj5zTc5VTCMFdmhTFee1KjljvpWaXtLYa41nOqXl0CswGYSdV89NvOiNjFxz150RbT3dhJFy5iFuOhGRlQmZ1ZX2EDloT86h4rjyGTIF0JLFlPhABg7a6xtHWeVLYv22YsFAPNgNfSaKZ5GU69QRXTrTMdLRVt41n1ygqQPEDz5iI286tG14VzgZZn9tPrVTE3WJGUnKTBjaNem3tUaW3FwEO2TLqCZBPofzrNxjLctNoZieDK9w3pMkRl28I5e51ofiMdd7wjIboKqYQQAeYljBkEyZ19q0GIwrQGbL00J/WktXx6VKlodSG46lsBcl++otpbXD2Z2fxOYImFBKqNDzov/wANth1uFQSogE8on9z86lGKXlUOKxQiqc1yhKHs4f29uffYkkbnQdJNYYCtV9oeJDYl1G5cnygSPzrLClDixz5oUCnRXgKcDWhJ5a9Sg16gD0UqikmlFSMdXq9XqYhKUV4UtMBIr1LFeFMBDXiKUivUANiky06K8KAGRSgdK8a8BQI9lpAseVOinCgZXa1Jk0Y4f2gxVkZbd45ejBWH/UCY96HUopNJ8hdGmsfaDj1/HbP/ALY/Qiia/aliYi5ZRtNwxX9DWIZYPSkNT2o+h6mdH4b9qYWO8svtrlKnXyJIo3hftPwbMc5uWxGkox/+M1xwClAqezGqHqZ3S122wNySMWkdHJQ/JqLYbiWHuBSmItt/hZT59a+dCtILQ6D351m+mi+Su4z6RxeNtoC5ZQo3M6DzMbVRxvG7ItFxcTKATmkR86+eTZXpUbWars/ZOstcZ4gb957hMgscvpOmnnVVa8FpwFbJUSLPkPWvV6KULQB4UlLFJQAoFLUYp81IFi3EaRPn/v5U5DtJB8tDVY0lFAWO55TrvtpXhZ03HzqEuepqS05J11pgO7o9KabZ6GreJOlR5pGaNYosZXDRXonnVpuXmR9dabbUFtRyp2IqkUlTkCCYp3dgN7E07Armm1NcUSfWoKAHClFIDTyKBDZpaQ0ooA9XqkvWwDAqOKAPClX5UynUAOf+tabTa9NAxZpKWake2AqnrP0oArGvKs6U4ikJoAc9sgwdCN6SKQUoFIDwFepJr1AH/9k="/>
          <p:cNvSpPr>
            <a:spLocks noChangeAspect="1" noChangeArrowheads="1"/>
          </p:cNvSpPr>
          <p:nvPr/>
        </p:nvSpPr>
        <p:spPr bwMode="auto">
          <a:xfrm>
            <a:off x="155575" y="-1790700"/>
            <a:ext cx="45148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6332" name="AutoShape 12" descr="data:image/jpeg;base64,/9j/4AAQSkZJRgABAQAAAQABAAD/2wCEAAkGBxQTEhUUExQWFRUXFxwaGBcYFxocGBoaHBoYHBwdGhcaHCggGBwlHBgYITEiJSkrLi4uGB8zODMsNygtLisBCgoKDg0OGxAQGywkICQ0LCwsLzcsLCwsLCwsLCwsLCwsLCwsLCwsLCwsLCwsLCwsLCwsLCwsLCwsLCwsLCwsLP/AABEIAMwA9wMBIgACEQEDEQH/xAAcAAABBQEBAQAAAAAAAAAAAAAFAQIDBAYHAAj/xABCEAACAQIEAwYDBgMGBAcAAAABAhEAAwQSITEFQVEGEyJhcYEykaEHI0KxwdEUUvAkYnKCkuEVM6LxQ1Njg7LCw//EABoBAAMBAQEBAAAAAAAAAAAAAAABAgMEBQb/xAArEQACAgEDBAIBAgcAAAAAAAAAAQIRAxIhMQQTQVEyYRQVIgUzQlJigbH/2gAMAwEAAhEDEQA/ADIpYpctOC18tZ75HFPAp0UoqbHQ3JS5KeKdRYEQt09Up4FOAoEIEr0VIK9FFiGRS5afFOFpjsCfagCILS5at2+HvzEeppr2lBILrI5TrWiw5H4ZLyRXkr5KaUovhUw6/wDNfMf5RP8ARodi+MWFcoyFP5SY1HoDp710Q6DLJWZPqYJkapTwh6Vcw9oXh4Dp1A/WnJwchcsvH9da0j/D35ZD6teEUgK8NdqX+ACSXzsB1UD6ivPf8PgQqp5xJ+VV+nfZP5a9HgKUmndxlUEh2HUwPpUV20gAdAfSTR+nfYflr0STXjTbVpG8WY/4envVizg82z7cpms30DX9RX5UfRDXjVi/Z7sFs3sRpQlOIOCS6pl/CATnPtS/AnWzH+TEvCkNLYvC4JCFfI1Fib6oQrBlJ2mI+dRLo8q8FLPjfkfkB5VFdwqnlVm0FI+NQeQ60y9oYmayljyQVtGinFukwRieBW33Ar1FJr1JZZryVpRUivEUi1IRWdlDAKcErwFOApDPBKWKfFWLOEnc1UYSlwhOSXJWAqZcMxExp15UStYdeUA1NcwoA8RMeZrqh0jfLOeWdLgFrhJG4qxawQ6T77fKmYtAPgDk/wByP/sYqqOOd24QpezHXRM2hMch+VdUekgjCXUSYUw2EZeYH+Wra4dus/Slwj5hJBjzUj6EVZN2K2jiS2RnLI2Uwuuq/rUdrBrLHKNfOkxVy0xnxZttM2vtsaH2HuLmySwnciCPTlFbRxrwZORbvcPOfMG8MfB59ZqPFWFQZu4Vm9p/Kn2uJ5R94rFug1I9ZiqXEcfaIDFnVpkKAC7DyB0jzqtLsVoIYTEN/wCXlHXMI+VWcPimnx5V6EH96CWLl8MAuaDrDZSfcrIFSX8UFE3AhK7KSJ+kn51bghaghxi1nWFAb3qFbDW0PiOg3jah3DeJ5nITfcooED3ojfxWgzIxn8On5E0nGSC0ynhYusC94GeWWP6NGRhLYXLOnmaGDCgsWkif7m3oRV0cOGWAx9edS5JjSZHb4eyghVXL5b1Pg+HWkkqsMdzTL2O7uFmBG7CdPnVfF2zfjK7BeeWQZ96TT8gWMVg2I0b51Ss8NdtSVPmNDU+D4QUKnv7hA/CY19dKvIUBJzQfOR+dCGZz/h4S4WdnSDoc+h/y1bvWbNzKHuT025VdxVu2GzspduoE6elD2sYa/mSHVuvwkennV3ZJbw3C7KgldRzM0FtYgXHuFT4Q2Ue1S8QZsNYchi8aCQJ18xzoZ2eEWQTuTJrg69tQOvpVcgrS0wvXq8k76IENSxUa1Ys4dmDEAkLG3nt+tEU26QN0RTueQ1J6U+3r8Os8yPy/r5VMMG51ZDHJeQ/rrSXMS9vSEGvMEegnau3F01mE8yiEMLhRGo1oglgdKD2eKv8Ayg/SB771et8YtyBmAPtv0rrjio5ZZLLFzDLuRVPEX7UHMo8P8+3sYqxieIiDAJrLrx6XKmyd4GoBHrrFbwjfBjJhROKAhiFgj+UT9NzUTcXuQpYlGmAptglh7McvoaR8PZvqLjqwy66nKPUlTBFV7PEpzKAmQCFgkGdgIPLzrdRvwQ2EbPEcQTJC5I/l1+hNXBfF0RJB5gSPrFZHh1xmMf8AKbOQ0uDI11jb0iDWhw+Ks22yF2JO+hYAz5bHWiUUvAJ2Q4rh+Vswa6WOkjX5zOlTcMs22QoB4ecRlJ9RvRG7aS6uUs2U7gSs+p0I+lCcfwe4oAtXGt21/Aiif8skSf8AFNTGa4YOPoLrh4WFAqGFzQbBb++Av6mar8IUhDkFyeffTM+371ZZsR0tD/Vr9dKl7PwUX0w4328qqcQ4ajg6DXnlB/OqtnFYnQXBbB5kTr+3yqd8ZctLL+KTHhQmJ8hyHWk4y5QWjMJwi5YeVzmfxINPlRa3YxDaO2kyDGo+dWlxty4JtoSRuHlPkYM1ftzAkQfKYq9U6FpRDYF0CCynzy6/nVqyG/ER7CKha7cB+AEeR1+tW0MjWobKSB2K4YXYE3TlHKBM+vKpf4JtgSB1nX/f3pcTw9Sc2Yr1Ib6VImJtg5e8WegOvypqT8C0gfHtiLSHLF0kwJMMJ2050Fw7YlwAXzMDBDbLG5rT3eIYV5cm20D4iPlGmtNONtAFssCNdBt5jf51rqfojT9jcPgHj/m/JY/MkV5ODHnduHny0+Qq5ZxKEDKRtsI/KmcRxOS07ggZVJ1E7eXOs3KRaijnnbrGOlwWGuFxObYDTkD1Iorwxfuk9KxPGcab2KLERMGPXSt7gF+7X0Fed17emN+Tt6VbsWlqUrXq8s7SIDrRPhdw5HA0kr8vF+wrOXOL2v5xRbguKDK5Qg+JB6fEdfYGt8EWsite/wDhnk3iaO25HvTcYvhJgT1/M/KobDyZqziH8Jnb9K9GGzs4J+ihbazmB+IkwqCIHmfzq1f4Fhy2coJOs+f60NvPbtXFJYQRA6Zp1205gTRi7i7ahC7BRynnpPtXbBanRyt0La4OCJB/alxHBeeVWPXn+VXsBeQrKnSnJiHkyPDy13qu0kw1sC3eCZxEHLzWZB/xD8Q8qD8S7LozSGa3J1IBB9oIA95rXpiEzElsp6HY/vWc4vcuJfL5TdtMIygxlIOhjnM+taRx+mRKf0ULfDjaU2zad1BkMp3/AMQO8bc6vLigBpbby8J38wF0FWeJcYQWhlU5mIUgbqTodRtFV+KcUS3BzFRGhPX1qu23yLuJCJxMqD3iFYEmPEB7jX6VZwvEUugFDmB2MaVn8RjLqvDOTbLQGAhiY25TJ861HDeDwgIiTqZEH6VjPEjSOSynYvXwxm0gSdCGMkekUt/i6q4QqxYidBpHWSQKOthiBqo+dZjjt6yivdNtyLYJLWzProD4venHFfKCWSi0b6XUzIgcctRBI86qNh75EhshnYPmHp4lIFB+FXbV26TaDrDeJgWVZO4icpMHcCiXE8ILxK94wKHwkLmKtG8gidCN607TTI7qZMcfdtiCjO0x4cpkdW08O/SpTh7QUsMyOfEVF0rJjaAYobdwmIKm0lwMY8TlSjQdoyn25VZw+DFq398HdvMArPkI09aXbaHrRm8QHLswuNC/CC8nfWDO39a0VwONuISSxcGIJIZPlm39qnucRtgZQqNv4XKofICND025UIxWJVcpXu7QYEwt0OJ/lK6fMT6VWh+hal7Nfg+JWmBgr0jLGvpFCeL30a4pf4V+E23BOu+ZRqB9POqmExKWyZueIrJKqDA6zOVfej2Euhh4crafiifeBWehRZeq0DMNisIiaIGP93LPmdTI9Jq3g8fYcZkQAjfw6j3iTpXmxxDw1iNdG3X5gae4FMv5SwJud1pqPCRH5mm9wB5xksAVbDiTORVKnX4mYrpy5zrVbtvxAWcMVXZkaTmJMRWqZBly/ED03965r2/xjHMIIUCFQjaSAefOs5S8FxXkBYS3nuq3XL8gP966ZYEKB5Vz/gi/eD1j6x+ldAmvK6920jv6ZbMXNXqQ0leedRwrxdT866P9k1xu6xRJnxWgBPld5fLWuZu810v7JrX9mxTT8V22sf4Rm9fx/SvpcvwZ4+L5HR8Lc2mrWKxWRGeJjlVJLUgUI4jx9luG2bcqNCZ30mR6VjixNv6DLkSKGP4gLuIQn7u0oIEifENdo2mjOOC3lsq7GFIZoHhaBtzG5GlZ/jTNNvukZhlLTlDCDuTJio7WIvs1rNfdbehhVt89AOZAA36TXfGNHE5WdAsJeNwEFBa/lg5vczGnpRZ4A6ULTGLbyhiIjWTRlVBE1MmaxRTbCLcBBEinvhoHhAPlVlUikUNOtRVlg/EWR8JGkbUP4dwy2i6AasZG4kkn9a0F62CDWE7Qccu4W+q27JZDzG5J2A/3opkyaW4cxfZiy7hzmGxgMQsjYxtPnRbDLlELO+58h67aVkeOdqRatI922wPxAeKQRvIEaD5b0SwXaDvLJuoJU7GDqIGupHnQ1W4lJBnH3yx7sgww3/D5/TlXP+3WIy3Fw1nRCBcYLHwgkEEDadPXXpWsfi/N8qmDAnWuc4jENdxi3NSWUiJ0EHbbkCD71rjlvREqDfYlktWWZ3JS47NIaAhjZuhPnA09JO28ZYDBrdxSGbxKYzajfzrEPFu46OzohloQ/jaZLdeRHKrj4q2lp0Qk3LgCiUkqCCBvrEA9a6EjFmjs9q8NdtXSdQCQMp8TRtEQVJIMUKt4p73wuRkGpMJ4NYBBOukyRzHKs1wzDsttEB8I1mDMAahtdwTHuKM8C4b3xbRraqNNhmnWD031HzpRCQ3+CuulsBFcuSIeNV1AYEahuvvRnDdiEJIzqXAIABggwOsnn9aC9mcKxuLoznMTkkQkArHLWZM/St1F+zDsRkkA6FmAO5LCI+opzb4QRSB47Lskd2XU5YOuk+m3sRU2D4NcsvnYSIHwgDXY7D0+tERxIveVVuAKurkRBnRVk+59h1o+l0HnNYyvyaxrwVLNmRMflNZ/FcHuDENd79lUxFsIpgDfcHry1rS3bxAy21EgjTYRz+lJj7+S0zlSxVS2UbkgTHrUKNFuQNOFchChBH4s6w23TSNRXGu1OLNy88jQXSpB10DCfyNdZuYxXUXGUhCRqCzSdhtyBJ9xXGe0WKVrhI/HeYgDaCTH0is80ao0wyuwh2bXVf8AF+prak1kOzsKyVrJrwut/mHr9Ov2D69TWuV6uQ2ODV1D7JB/Z72v/jjT0trrHnP0rloJrqH2UWx/CYi4SSTfVQvIQgJPXXPH+WvpM3wPHxfI6fhVkUG4zaRbhZjH3Z0g9dTprO1TNeZSrSQo3AHXrV/iABRiyBxlkzGoGsQavEqSoyy72c4OFzu2rqoUkA5l1icuX3BjSZohwK+ttBdKILhkLmIPw6RnC6H/AHrQslt2D5LauCJzp4gpGwbmdqtfdW7ShsgPxZRl3/ujnG0xNdlp7HJQH7PYJMQy3nuw8nvLWcsvkPFty5eVdAw98bDWOdDOG4a2UAyab+IbzrOu+utXrVy2rZAQGImOZA5xWDirNo7FzPSYq9kQtBaBMDc+Q86AcWs3xdV7bgIFIIbrMzHPb86TBcWcaXssDdgRA8yJMD3qljtWhdynTL2NxzqinJqdwSTHTUD0oNxJ2S2bndDPIgFpG4nXlpNaD+IVgDIIOxFZntXfYAIrW4I2cZiTOi5QefWmvVEy92ZzifE0xTqHS2HUwFNwZhqCdwI2nWqg7aC0y2kdyqsA+ZE2mMoK76AnYzO9U+Ndm8RfIz23OUbyBqekmAJipOH9irtpO8AV2XZZ+Lzk6AztFGtMz0tOw9x/tAl0+K0jW1XNqmZue2um1VBi81+y5thSUIgcwIIk+Uke9Svwl2sKx+5fMJVmExPMgx7VeFmyL9oEjKFLM0xqes6xHIVcdPgFru2ZbiV5ncXEDKzM2ZDpGUwNBM6fOa0OCSyLE3FNoNoVJkt8hroecUO4pZW9fuNabwZJJDQMkMGMb6a1bwnELJw2UZS4XKJBKyAcpJjpzrRc7CYNsYVbiuVY5IIUsTEAxDGZG2h1rRcJx+HSzn7vKQCGcJlzHnrEnb60M4XwWyyiyLtyNGYqYDTqTMbmDr51YxWCSNLVw25IneNNxJmNxOtVS4FYzsn95da4hg5myzGbkSTHPxGt9gUcIocgsBr0J5xXJeDvlujuyM5tsXA5SwOnsw/oVp+E8bY3jbdyY0ARH9pMESf086icWyoySNXj+C2bhlhBOpK6TG21Ukwd22wNq5C7RcLN1210o5ZXrVXibtbACW+8zHUSAfXXTeudtm9Jk+AxJCw7JP8Ack/nrQLi/FVS8B3uZZAa2Y9Z6jcfKtBhMMAJjU9eVZDtNwv71breOGhEW3LH1adviPvUYHN/Ol9DypL4i3e1KW81kIQpR8kLoGVSxBO3nXHsUcr213iB/wBO9dMxmAc2bzXLRzLauEEgbMq7AHTb6GuXYpicS+u0j3ilmW6ReH4tmm4fiUtlTcMD9Yo4nGbTbOK5/wAfeEE7zoKCLc9a8/J0SyvU2d0eqePajsC8RQ7OPnXq5CL5GzH5mvVj+mf5Gn56/tKddJ+ye7NnELrK3EY6cmVl/NPrXNM1dS+yF/7PiTGne2xPojHfnuNPM16eRXGjhxupHRcG/WoOPOxCZGgZhK9dRzG35Go+9Gse5qtwzFM7EFlKwMpBmd/696yhrjv4Cel7FDE4C6RIYQu4c6Mx00gArA51F2dxs4hndIJORYltv5fCMqmZk1Lj8NmuFLrauhCksRDjUFBybmT5CouDcOu4ZO+xDI5zggEkso0Bi6dSNzB+dehFrScbVM3NvGqFLw/hGoyNPsI19qGcT4mwuK1pkMA5lKFrkRPhAIPTSmcP4o5KxbJ7xokMGVY0+UAnSiXEGts623QsTEeAkf6ogfOikgtss4e6b1s6iYg9J8tNRTbOCSzbiAORIH9c6KIgA2ioMPi0vKWtMGAJU+TAwQehFZt+jVR9g29ggEz23CkL4WckqPMgms7f4jbQWilxDm1zyBmM+frpWnv4lTmtvAG22ke9DuJ4q1kkFSF0GxG0R0qZWluJ0+Adj7D4jwBhOeQJ/DHUfpWZ4jh8Rgxcf+IZUGYqpOkxAM8gCdq1fA8abkd2FADQ8jxRGwj8/KrXG+D28QAr6jaOR2/YVCtCaTVoymBxt22n9tZXlg6NvrB8ojURQazf7y5DvKJbIImJ10BbloRqOlSXeG2kxRt22YMsBrQJK7TPjExHIeXWoO1eEm8LdthcDgRlIlSCBl0AA3Gk11QSW5g27oXgt5Dcd2VhbaUBUkiCdJPMwf8AvRviOOt2bdu1bZFEyWZtV0J3Myap2sbbS0ttmgwJXKcpeNdQIkfPSoMNbhh4A0TLHVenw/ikctqut7E2FcPeS6tspfAaVUhSMkjUGBEnSI0rU4oobBJIYBTJG21DOEcOtKzXmVFGVd0ygZZMwdj4t/KgPHePd4btq2w7uRBXc6gFekHK1F3/AKKSordjeHZrzkqr+DMJ01kQARyE9P1o/wALxzWboDYa4EfMAO7JObNpJkgz/MTy86j7GCL42H3ew2Oo389fzrcWAWYysEaAyNRpUSm0qLjFNnrzQoOi9daSziGKyBvsT+xqPimDLrBAaOVLwjBFEBaS3n+UTXL3d6aN9BdS8edD7+KJdQqZlb8QOg9av4u4VGgnrQaziQLnhgA7knT26UlnjdMbg6H9qUAwt4wJ7sia4C9o983+In5kD9DXau2vEAuHuLmBLLoPIkanyri2GvS7HqI+ooyc39F46qvsrdpm8YHSaDTRPj7y88ooZNOHxCfyHA16kVqWqIIK6f8AZHJsYkcu+tn5ow384HyrmGaul/Y3eMYpZOWbPIESReHzgVE+C4cm4u4cLGXRdZgdf+9T9ymhI1A0n2/al4hiApCgiW+EdYrKY24/fW7RaGuCSVk6mdN/CBG/n5VkoTntY5SjEP8AaJ0CKztCzlOk6HXSOelBMLxF4hbjPbJ8OgOmukmROq6E6jWh/Fce63nw33ZKhCHIO+hG7EZgDz3q7hcfeuDIUOTJEwAYI0AKwVIgwCOdd2OOiNHLN2zX9mMSmQw2dgTmOUrBnUdKMm+4aQUyzqDIMevWua8FxLXe9td+yiDDCVdjOpYNzgAEitJ2es3O6CXyGJGvUDQCTJk760mlDcE29jYY26xT7tlUkbnUDTT11ip+FYYIgHhzHViogFjuY8zWUxNp0VVsgZFEBZlYPNg2pjlrRHBcUFizbD5S5iQsCWJEwJ6mp2a2Ktp7hrH4EXBEkc9P16igi9mLRWCpg6nUgk9SB+Ro+mKBE9apcQ4qiAy4UjmTp71EpUqKUU3YM4Nw3ue88CgTK5dyPMmn3eHKSHDMuubKDpMyZPPWPlWcxPHLt3OgvWlDL8Wsakj4tctDeJ8WvW7gsvKIrKQLcksoE5c5GxbmOkUo/ZDkil2gwX8KxdVbvGYgguzFsymGtzsVOkTVHjOGshbBUmGlm1hk1Hi11nT61Y7RWnuXmQtc7oENndNQRqQriIAOkwd6u4nB3LuEsuUBLOsTHwg6ZieWm/05V1Rdowrcr2+EPcti4960iKSVeCzKWUyOQkkzptAirXDsPYtuD3neraWS1sSGYa6kfkOtaO9hrdnD92FXUEBBEHSCYjXfWgmE4e6wihRaE7GSegO2UiNqlt2N7BK7xwYpDbspcBzLm+AGNCRDMNxI2oTxrhlqyuYZrcQSrZZC+LVTJG/rvyrYdnsJbALgCToaDdu2R7b2oi4q94hIP4dSFOk6DUA+tKEtWxbjSTM/2bttcGkRlHin4RPnzit7guz8HvFv3QxM/FKkaaZTI5etYTs//DkqjS6XY+6hj3ZESGjcSfi284rptgpYtAKIVRAH5DWrm9qCK3s9bS53gVtVjcaa+Yq5jL4toXbYCTQ/BcbS7OUwQYIOlW85YQ0Efp+tc7i/JspKthP4jvEzIoYMOsfWqFnAidUC9Ncw+ZG9X7OKkkBCsdRuPKqvEMcuQlgYAza6HTX2qlH0S5eWZP7Thkwh2ksAIGvM1xzhnNugMDnyroPbvtGuIs28oIgOSCQYYCAJHrXO8KCqt6H6Vllu2n9G+KqTKHGbw7zTkKphqgBnU06KaVKiW7dk016ogaSmIdFdA+yFvvMSv/p22/0sw/8A0rAA1rfsyxCrjVUtlNxXSIJnTOBIMasi1E+GXHlHXL9tWgkAkaieXLSs2nCBL3JIcFghLNCiTy2rTXRpp0ofewaOxYqGIEagHaTWWDI0yssbQCbgt53D97bvZiDETMjKSYG2gjXlWk4URYK2LhXMx8IVYG3qfPepsJdt2wMqKDGwAE/KitmGQNkAMA6jXlXXKTrY54xK44LaIMorAnmPX9zXrfDVUlgTA5cv6irDYyXVLYzE6k7AAbzVjGWiykQPaZ/71zpSNHRncVcW1bOa5OYkQM0/TWqWH4aTaZGeBGYSZbxyN22O/wA9IpmKxbPibVpbQFor8ZMsG1jMoPhGkz5ijOBuxpeQC5OhMZNNip2J+tdS28HPyR4PANbtIl2+xCDafF5CfIRQN8UPGQSyNuT4iI0kx8PL5mr/ABHDXWFx0uxcB2zHLBOsrttpz2pnCbYLkC0rXss3AGyoATGoO/Xasnutyq32H8O4GjWiQFCNoUPPbmRI1oNd4a2HYX7SFmXQeLMrDl1jrJ6VrMVZb8G45E6flQG/2iayTba25DAy0A5WkAAg6RrWOOUpcFyilyDr2Kv3/DdKhnI8K/DBMESTqY10rSdpb3dWLSjRZtqNNAMwBnoI61ZwnCbTW0ZMouZQQ0DfnA5dNKn4nf0tLEgnK3l7etdeJ2zGUaRR43wXvlturMptggQddY0HSY1NVeEcNcDuxAUSNBqeuvrRm9xS3bUAnMZjTWDvr0qThnFLZOVSGMTmXUfPrVT1b0KKi3uFsFhhbRVUQB9azfbzKcKxMSpBnbSRmE+Yke9FbHEma+yaBVWRB1YHSSI8MGedAPtD8eGyROa4g35FhWWOLhJGs5JxK/YvDlSHtqGRzBaAMog7H8S6c+tbu/g0uqFcSJB3jUbbUI4Ey27SKSASNB+1XcVxuxYjvbgUnYH9venkk9dIMaWm2NxXALJAVRkIbNKkgyd5O59KhxHCMpm3ca3oJgyD5kHc+ZoVx+7fz5rL5SeUTI5fvQfiXEb6oGugtbYFGCEhpMSQdwRHpURyu+RyUfRsGuX7XizLcQcoyttvMwfpWQ472muNcCLlFtyqtrLajUgDQKARJJFaPA8MZ7KziL0QCJChveAJP0oMMAtvEMWCtP8AMVGaABJHy5V0wcZPYxkmjnva+0LOS2DIh49MxUczp4KyvEcQVs6/i0X0mTWz7dObmLu5gAVCKADOm/61je0DDIixqDv6VyTdzr7OuCqF/QDQ1KGqKKcKsglAr1MBr1AyWBFX+zhIxeGglT39oSNxNxQfoTQ6nZzvOo1B2II2gjapGfSsBiY01MfOq11gmsT5VDwu0ws227xbsqpLDYnLqRqYHPfmat3iCdSOU8/qBXInp3R0TjYMwV98zMQFGwHXU67ef0oyt8xpE+e1DruFzSJIE8iQd53GtSGY3PTzjyq5ZtdERx0XsMzg/g89I9IqVsYyqTEgcl03Pmao4TEhh5gkRGs1LhcWc0Mmk6bVOucZJWGlNWUuAcLGe47pDliwaSZDH5CIiKL4jDqUIiQdCPWmm/tt58vSo8OQNJza9Z+daTzSXgiONATjnZe7CHC92XDa97JUDeQNZaR+1XeHcIu27ve3r0+CGCqApO5MbgVLxLjS2iB4izbBRPlJ8pgVdF8EZWO+mtOeur8CSjdHhxKyTo46DeDodjtsD8qwHHLV8XM9u4rAmSFB8ep0kgij3GuGG2qwpbL8BnXNtvsJBYHTnWfwF+3Lq8CG8Qkqcx8RAy/Ecw3Nb4FBrYyyqXkOcH/iLrhgwFsrsFiDPKTvvqRrRDE8EIZ37xiDsvMGDzB61Y4fiUAbWMpkyNNQDofQ/nRVWzDSnHI7pi7ao5pg+DZb3ds7hVaSZJzGdNSZ1+prV4/BXPAbQXKNGy6PHUCIb0kb0UHDQQwM6mR1HvVfguFu2y4uaKT4OZ5zJn0rbuWR26A748j/AJYm4xIymUMAkEzEyCaXG8PxGJRFcx3bq3h0JI856E6Vo7mCAuKwJBJJgkQ2nnr56VaS8oIU6E7TzqW3HdcAoJ7MBYJUtP4oGgIJ3Pz1qtisWly6Puxdf8BM5Vy6iTyk+VFuMJlVrotB3UaDnz289aF9lLTpnuXV7u3/AHnYmZJ0BmB4vy0rNOL3K0yWxYfGXrVgtdTvHnMMo1joZ5g8vKnfxbMfFbuaASsRv+tFBi0d4g6bSDrG8Cp8TiwiE6AwTrp8ydveoaRpRAvEEAABCf3ee30oNguEG4WuMVdLhJHkm4hhuarvw5Ljm/esIGOhbMR4ANzppoOvSjvCb9hEW3bZQuoVZ9TAn30rbHFQVxMpPU6ZxztEf7ZfIMgPGvOMo/Q1hOIXy9xjyBge1brtMwTE4qfhzn+hXPSZJJ5mawjvJs6ZbRSHrS0imlmrIFApKdXqAFzUs0yKUCkMNcH7V4vCjLacG3/IwkRzAO4HltRkfaTfEFbKSN9dD/lAFY8V4gUtKYamdP4N9qFnKP4hHVhPwjMu+hmenlVu79pmDHwm43+QiPKTXJIpCKjsxsruM7Rhu3uEZC/eqmvwkgOfMrRXCdo7Ny3nRwy9R16eR2rgLLPKk7sdKTw/Ya/o+icNxO3cGZSD0M1NZKj4IEmY01J1P1r56wXELtoEWrty2DyVjHyohgO1WMtE5bxM8nVWH1Ej2qHgl7LWRHccQMxBmCNjAPT9hTEcscusKNImDoeU61yLC9v8Uhkrab1Vh+TR9KtWPtFuA62f9L66+RXamlkUaoX7G7s6/aBYwxBX60J4x2bsXdShYkgmSawi/aWqjS1cJJkyVj21onhftLsMAWD225gqT9V3oWpLihSUb9m7w2FS0ihFP3YgLOhGggyddufSrgvnfnpt06VhrXbzCs2XvRPmCB8yIo7h+JowlXUiN8wj5zTc5VTCMFdmhTFee1KjljvpWaXtLYa41nOqXl0CswGYSdV89NvOiNjFxz150RbT3dhJFy5iFuOhGRlQmZ1ZX2EDloT86h4rjyGTIF0JLFlPhABg7a6xtHWeVLYv22YsFAPNgNfSaKZ5GU69QRXTrTMdLRVt41n1ygqQPEDz5iI286tG14VzgZZn9tPrVTE3WJGUnKTBjaNem3tUaW3FwEO2TLqCZBPofzrNxjLctNoZieDK9w3pMkRl28I5e51ofiMdd7wjIboKqYQQAeYljBkEyZ19q0GIwrQGbL00J/WktXx6VKlodSG46lsBcl++otpbXD2Z2fxOYImFBKqNDzov/wANth1uFQSogE8on9z86lGKXlUOKxQiqc1yhKHs4f29uffYkkbnQdJNYYCtV9oeJDYl1G5cnygSPzrLClDixz5oUCnRXgKcDWhJ5a9Sg16gD0UqikmlFSMdXq9XqYhKUV4UtMBIr1LFeFMBDXiKUivUANiky06K8KAGRSgdK8a8BQI9lpAseVOinCgZXa1Jk0Y4f2gxVkZbd45ejBWH/UCY96HUopNJ8hdGmsfaDj1/HbP/ALY/Qiia/aliYi5ZRtNwxX9DWIZYPSkNT2o+h6mdH4b9qYWO8svtrlKnXyJIo3hftPwbMc5uWxGkox/+M1xwClAqezGqHqZ3S122wNySMWkdHJQ/JqLYbiWHuBSmItt/hZT59a+dCtILQ6D351m+mi+Su4z6RxeNtoC5ZQo3M6DzMbVRxvG7ItFxcTKATmkR86+eTZXpUbWars/ZOstcZ4gb957hMgscvpOmnnVVa8FpwFbJUSLPkPWvV6KULQB4UlLFJQAoFLUYp81IFi3EaRPn/v5U5DtJB8tDVY0lFAWO55TrvtpXhZ03HzqEuepqS05J11pgO7o9KabZ6GreJOlR5pGaNYosZXDRXonnVpuXmR9dabbUFtRyp2IqkUlTkCCYp3dgN7E07Armm1NcUSfWoKAHClFIDTyKBDZpaQ0ooA9XqkvWwDAqOKAPClX5UynUAOf+tabTa9NAxZpKWake2AqnrP0oArGvKs6U4ikJoAc9sgwdCN6SKQUoFIDwFepJr1AH/9k="/>
          <p:cNvSpPr>
            <a:spLocks noChangeAspect="1" noChangeArrowheads="1"/>
          </p:cNvSpPr>
          <p:nvPr/>
        </p:nvSpPr>
        <p:spPr bwMode="auto">
          <a:xfrm>
            <a:off x="155575" y="-1790700"/>
            <a:ext cx="45148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6334" name="AutoShape 14" descr="data:image/jpeg;base64,/9j/4AAQSkZJRgABAQAAAQABAAD/2wCEAAkGBxQTEhUUExQWFRUXFxwaGBcYFxocGBoaHBoYHBwdGhcaHCggGBwlHBgYITEiJSkrLi4uGB8zODMsNygtLisBCgoKDg0OGxAQGywkICQ0LCwsLzcsLCwsLCwsLCwsLCwsLCwsLCwsLCwsLCwsLCwsLCwsLCwsLCwsLCwsLCwsLP/AABEIAMwA9wMBIgACEQEDEQH/xAAcAAABBQEBAQAAAAAAAAAAAAAFAQIDBAYHAAj/xABCEAACAQIEAwYDBgMGBAcAAAABAhEAAwQSITEFQVEGEyJhcYEykaEHI0KxwdEUUvAkYnKCkuEVM6LxQ1Njg7LCw//EABoBAAMBAQEBAAAAAAAAAAAAAAABAgMEBQb/xAArEQACAgEDBAIBAgcAAAAAAAAAAQIRAxIhMQQTQVEyYRQVIgUzQlJigbH/2gAMAwEAAhEDEQA/ADIpYpctOC18tZ75HFPAp0UoqbHQ3JS5KeKdRYEQt09Up4FOAoEIEr0VIK9FFiGRS5afFOFpjsCfagCILS5at2+HvzEeppr2lBILrI5TrWiw5H4ZLyRXkr5KaUovhUw6/wDNfMf5RP8ARodi+MWFcoyFP5SY1HoDp710Q6DLJWZPqYJkapTwh6Vcw9oXh4Dp1A/WnJwchcsvH9da0j/D35ZD6teEUgK8NdqX+ACSXzsB1UD6ivPf8PgQqp5xJ+VV+nfZP5a9HgKUmndxlUEh2HUwPpUV20gAdAfSTR+nfYflr0STXjTbVpG8WY/4envVizg82z7cpms30DX9RX5UfRDXjVi/Z7sFs3sRpQlOIOCS6pl/CATnPtS/AnWzH+TEvCkNLYvC4JCFfI1Fib6oQrBlJ2mI+dRLo8q8FLPjfkfkB5VFdwqnlVm0FI+NQeQ60y9oYmayljyQVtGinFukwRieBW33Ar1FJr1JZZryVpRUivEUi1IRWdlDAKcErwFOApDPBKWKfFWLOEnc1UYSlwhOSXJWAqZcMxExp15UStYdeUA1NcwoA8RMeZrqh0jfLOeWdLgFrhJG4qxawQ6T77fKmYtAPgDk/wByP/sYqqOOd24QpezHXRM2hMch+VdUekgjCXUSYUw2EZeYH+Wra4dus/Slwj5hJBjzUj6EVZN2K2jiS2RnLI2Uwuuq/rUdrBrLHKNfOkxVy0xnxZttM2vtsaH2HuLmySwnciCPTlFbRxrwZORbvcPOfMG8MfB59ZqPFWFQZu4Vm9p/Kn2uJ5R94rFug1I9ZiqXEcfaIDFnVpkKAC7DyB0jzqtLsVoIYTEN/wCXlHXMI+VWcPimnx5V6EH96CWLl8MAuaDrDZSfcrIFSX8UFE3AhK7KSJ+kn51bghaghxi1nWFAb3qFbDW0PiOg3jah3DeJ5nITfcooED3ojfxWgzIxn8On5E0nGSC0ynhYusC94GeWWP6NGRhLYXLOnmaGDCgsWkif7m3oRV0cOGWAx9edS5JjSZHb4eyghVXL5b1Pg+HWkkqsMdzTL2O7uFmBG7CdPnVfF2zfjK7BeeWQZ96TT8gWMVg2I0b51Ss8NdtSVPmNDU+D4QUKnv7hA/CY19dKvIUBJzQfOR+dCGZz/h4S4WdnSDoc+h/y1bvWbNzKHuT025VdxVu2GzspduoE6elD2sYa/mSHVuvwkennV3ZJbw3C7KgldRzM0FtYgXHuFT4Q2Ue1S8QZsNYchi8aCQJ18xzoZ2eEWQTuTJrg69tQOvpVcgrS0wvXq8k76IENSxUa1Ys4dmDEAkLG3nt+tEU26QN0RTueQ1J6U+3r8Os8yPy/r5VMMG51ZDHJeQ/rrSXMS9vSEGvMEegnau3F01mE8yiEMLhRGo1oglgdKD2eKv8Ayg/SB771et8YtyBmAPtv0rrjio5ZZLLFzDLuRVPEX7UHMo8P8+3sYqxieIiDAJrLrx6XKmyd4GoBHrrFbwjfBjJhROKAhiFgj+UT9NzUTcXuQpYlGmAptglh7McvoaR8PZvqLjqwy66nKPUlTBFV7PEpzKAmQCFgkGdgIPLzrdRvwQ2EbPEcQTJC5I/l1+hNXBfF0RJB5gSPrFZHh1xmMf8AKbOQ0uDI11jb0iDWhw+Ks22yF2JO+hYAz5bHWiUUvAJ2Q4rh+Vswa6WOkjX5zOlTcMs22QoB4ecRlJ9RvRG7aS6uUs2U7gSs+p0I+lCcfwe4oAtXGt21/Aiif8skSf8AFNTGa4YOPoLrh4WFAqGFzQbBb++Av6mar8IUhDkFyeffTM+371ZZsR0tD/Vr9dKl7PwUX0w4328qqcQ4ajg6DXnlB/OqtnFYnQXBbB5kTr+3yqd8ZctLL+KTHhQmJ8hyHWk4y5QWjMJwi5YeVzmfxINPlRa3YxDaO2kyDGo+dWlxty4JtoSRuHlPkYM1ftzAkQfKYq9U6FpRDYF0CCynzy6/nVqyG/ER7CKha7cB+AEeR1+tW0MjWobKSB2K4YXYE3TlHKBM+vKpf4JtgSB1nX/f3pcTw9Sc2Yr1Ib6VImJtg5e8WegOvypqT8C0gfHtiLSHLF0kwJMMJ2050Fw7YlwAXzMDBDbLG5rT3eIYV5cm20D4iPlGmtNONtAFssCNdBt5jf51rqfojT9jcPgHj/m/JY/MkV5ODHnduHny0+Qq5ZxKEDKRtsI/KmcRxOS07ggZVJ1E7eXOs3KRaijnnbrGOlwWGuFxObYDTkD1Iorwxfuk9KxPGcab2KLERMGPXSt7gF+7X0Fed17emN+Tt6VbsWlqUrXq8s7SIDrRPhdw5HA0kr8vF+wrOXOL2v5xRbguKDK5Qg+JB6fEdfYGt8EWsite/wDhnk3iaO25HvTcYvhJgT1/M/KobDyZqziH8Jnb9K9GGzs4J+ihbazmB+IkwqCIHmfzq1f4Fhy2coJOs+f60NvPbtXFJYQRA6Zp1205gTRi7i7ahC7BRynnpPtXbBanRyt0La4OCJB/alxHBeeVWPXn+VXsBeQrKnSnJiHkyPDy13qu0kw1sC3eCZxEHLzWZB/xD8Q8qD8S7LozSGa3J1IBB9oIA95rXpiEzElsp6HY/vWc4vcuJfL5TdtMIygxlIOhjnM+taRx+mRKf0ULfDjaU2zad1BkMp3/AMQO8bc6vLigBpbby8J38wF0FWeJcYQWhlU5mIUgbqTodRtFV+KcUS3BzFRGhPX1qu23yLuJCJxMqD3iFYEmPEB7jX6VZwvEUugFDmB2MaVn8RjLqvDOTbLQGAhiY25TJ861HDeDwgIiTqZEH6VjPEjSOSynYvXwxm0gSdCGMkekUt/i6q4QqxYidBpHWSQKOthiBqo+dZjjt6yivdNtyLYJLWzProD4venHFfKCWSi0b6XUzIgcctRBI86qNh75EhshnYPmHp4lIFB+FXbV26TaDrDeJgWVZO4icpMHcCiXE8ILxK94wKHwkLmKtG8gidCN607TTI7qZMcfdtiCjO0x4cpkdW08O/SpTh7QUsMyOfEVF0rJjaAYobdwmIKm0lwMY8TlSjQdoyn25VZw+DFq398HdvMArPkI09aXbaHrRm8QHLswuNC/CC8nfWDO39a0VwONuISSxcGIJIZPlm39qnucRtgZQqNv4XKofICND025UIxWJVcpXu7QYEwt0OJ/lK6fMT6VWh+hal7Nfg+JWmBgr0jLGvpFCeL30a4pf4V+E23BOu+ZRqB9POqmExKWyZueIrJKqDA6zOVfej2Euhh4crafiifeBWehRZeq0DMNisIiaIGP93LPmdTI9Jq3g8fYcZkQAjfw6j3iTpXmxxDw1iNdG3X5gae4FMv5SwJud1pqPCRH5mm9wB5xksAVbDiTORVKnX4mYrpy5zrVbtvxAWcMVXZkaTmJMRWqZBly/ED03965r2/xjHMIIUCFQjaSAefOs5S8FxXkBYS3nuq3XL8gP966ZYEKB5Vz/gi/eD1j6x+ldAmvK6920jv6ZbMXNXqQ0leedRwrxdT866P9k1xu6xRJnxWgBPld5fLWuZu810v7JrX9mxTT8V22sf4Rm9fx/SvpcvwZ4+L5HR8Lc2mrWKxWRGeJjlVJLUgUI4jx9luG2bcqNCZ30mR6VjixNv6DLkSKGP4gLuIQn7u0oIEifENdo2mjOOC3lsq7GFIZoHhaBtzG5GlZ/jTNNvukZhlLTlDCDuTJio7WIvs1rNfdbehhVt89AOZAA36TXfGNHE5WdAsJeNwEFBa/lg5vczGnpRZ4A6ULTGLbyhiIjWTRlVBE1MmaxRTbCLcBBEinvhoHhAPlVlUikUNOtRVlg/EWR8JGkbUP4dwy2i6AasZG4kkn9a0F62CDWE7Qccu4W+q27JZDzG5J2A/3opkyaW4cxfZiy7hzmGxgMQsjYxtPnRbDLlELO+58h67aVkeOdqRatI922wPxAeKQRvIEaD5b0SwXaDvLJuoJU7GDqIGupHnQ1W4lJBnH3yx7sgww3/D5/TlXP+3WIy3Fw1nRCBcYLHwgkEEDadPXXpWsfi/N8qmDAnWuc4jENdxi3NSWUiJ0EHbbkCD71rjlvREqDfYlktWWZ3JS47NIaAhjZuhPnA09JO28ZYDBrdxSGbxKYzajfzrEPFu46OzohloQ/jaZLdeRHKrj4q2lp0Qk3LgCiUkqCCBvrEA9a6EjFmjs9q8NdtXSdQCQMp8TRtEQVJIMUKt4p73wuRkGpMJ4NYBBOukyRzHKs1wzDsttEB8I1mDMAahtdwTHuKM8C4b3xbRraqNNhmnWD031HzpRCQ3+CuulsBFcuSIeNV1AYEahuvvRnDdiEJIzqXAIABggwOsnn9aC9mcKxuLoznMTkkQkArHLWZM/St1F+zDsRkkA6FmAO5LCI+opzb4QRSB47Lskd2XU5YOuk+m3sRU2D4NcsvnYSIHwgDXY7D0+tERxIveVVuAKurkRBnRVk+59h1o+l0HnNYyvyaxrwVLNmRMflNZ/FcHuDENd79lUxFsIpgDfcHry1rS3bxAy21EgjTYRz+lJj7+S0zlSxVS2UbkgTHrUKNFuQNOFchChBH4s6w23TSNRXGu1OLNy88jQXSpB10DCfyNdZuYxXUXGUhCRqCzSdhtyBJ9xXGe0WKVrhI/HeYgDaCTH0is80ao0wyuwh2bXVf8AF+prak1kOzsKyVrJrwut/mHr9Ov2D69TWuV6uQ2ODV1D7JB/Z72v/jjT0trrHnP0rloJrqH2UWx/CYi4SSTfVQvIQgJPXXPH+WvpM3wPHxfI6fhVkUG4zaRbhZjH3Z0g9dTprO1TNeZSrSQo3AHXrV/iABRiyBxlkzGoGsQavEqSoyy72c4OFzu2rqoUkA5l1icuX3BjSZohwK+ttBdKILhkLmIPw6RnC6H/AHrQslt2D5LauCJzp4gpGwbmdqtfdW7ShsgPxZRl3/ujnG0xNdlp7HJQH7PYJMQy3nuw8nvLWcsvkPFty5eVdAw98bDWOdDOG4a2UAyab+IbzrOu+utXrVy2rZAQGImOZA5xWDirNo7FzPSYq9kQtBaBMDc+Q86AcWs3xdV7bgIFIIbrMzHPb86TBcWcaXssDdgRA8yJMD3qljtWhdynTL2NxzqinJqdwSTHTUD0oNxJ2S2bndDPIgFpG4nXlpNaD+IVgDIIOxFZntXfYAIrW4I2cZiTOi5QefWmvVEy92ZzifE0xTqHS2HUwFNwZhqCdwI2nWqg7aC0y2kdyqsA+ZE2mMoK76AnYzO9U+Ndm8RfIz23OUbyBqekmAJipOH9irtpO8AV2XZZ+Lzk6AztFGtMz0tOw9x/tAl0+K0jW1XNqmZue2um1VBi81+y5thSUIgcwIIk+Uke9Svwl2sKx+5fMJVmExPMgx7VeFmyL9oEjKFLM0xqes6xHIVcdPgFru2ZbiV5ncXEDKzM2ZDpGUwNBM6fOa0OCSyLE3FNoNoVJkt8hroecUO4pZW9fuNabwZJJDQMkMGMb6a1bwnELJw2UZS4XKJBKyAcpJjpzrRc7CYNsYVbiuVY5IIUsTEAxDGZG2h1rRcJx+HSzn7vKQCGcJlzHnrEnb60M4XwWyyiyLtyNGYqYDTqTMbmDr51YxWCSNLVw25IneNNxJmNxOtVS4FYzsn95da4hg5myzGbkSTHPxGt9gUcIocgsBr0J5xXJeDvlujuyM5tsXA5SwOnsw/oVp+E8bY3jbdyY0ARH9pMESf086icWyoySNXj+C2bhlhBOpK6TG21Ukwd22wNq5C7RcLN1210o5ZXrVXibtbACW+8zHUSAfXXTeudtm9Jk+AxJCw7JP8Ack/nrQLi/FVS8B3uZZAa2Y9Z6jcfKtBhMMAJjU9eVZDtNwv71breOGhEW3LH1adviPvUYHN/Ol9DypL4i3e1KW81kIQpR8kLoGVSxBO3nXHsUcr213iB/wBO9dMxmAc2bzXLRzLauEEgbMq7AHTb6GuXYpicS+u0j3ilmW6ReH4tmm4fiUtlTcMD9Yo4nGbTbOK5/wAfeEE7zoKCLc9a8/J0SyvU2d0eqePajsC8RQ7OPnXq5CL5GzH5mvVj+mf5Gn56/tKddJ+ye7NnELrK3EY6cmVl/NPrXNM1dS+yF/7PiTGne2xPojHfnuNPM16eRXGjhxupHRcG/WoOPOxCZGgZhK9dRzG35Go+9Gse5qtwzFM7EFlKwMpBmd/696yhrjv4Cel7FDE4C6RIYQu4c6Mx00gArA51F2dxs4hndIJORYltv5fCMqmZk1Lj8NmuFLrauhCksRDjUFBybmT5CouDcOu4ZO+xDI5zggEkso0Bi6dSNzB+dehFrScbVM3NvGqFLw/hGoyNPsI19qGcT4mwuK1pkMA5lKFrkRPhAIPTSmcP4o5KxbJ7xokMGVY0+UAnSiXEGts623QsTEeAkf6ogfOikgtss4e6b1s6iYg9J8tNRTbOCSzbiAORIH9c6KIgA2ioMPi0vKWtMGAJU+TAwQehFZt+jVR9g29ggEz23CkL4WckqPMgms7f4jbQWilxDm1zyBmM+frpWnv4lTmtvAG22ke9DuJ4q1kkFSF0GxG0R0qZWluJ0+Adj7D4jwBhOeQJ/DHUfpWZ4jh8Rgxcf+IZUGYqpOkxAM8gCdq1fA8abkd2FADQ8jxRGwj8/KrXG+D28QAr6jaOR2/YVCtCaTVoymBxt22n9tZXlg6NvrB8ojURQazf7y5DvKJbIImJ10BbloRqOlSXeG2kxRt22YMsBrQJK7TPjExHIeXWoO1eEm8LdthcDgRlIlSCBl0AA3Gk11QSW5g27oXgt5Dcd2VhbaUBUkiCdJPMwf8AvRviOOt2bdu1bZFEyWZtV0J3Myap2sbbS0ttmgwJXKcpeNdQIkfPSoMNbhh4A0TLHVenw/ikctqut7E2FcPeS6tspfAaVUhSMkjUGBEnSI0rU4oobBJIYBTJG21DOEcOtKzXmVFGVd0ygZZMwdj4t/KgPHePd4btq2w7uRBXc6gFekHK1F3/AKKSordjeHZrzkqr+DMJ01kQARyE9P1o/wALxzWboDYa4EfMAO7JObNpJkgz/MTy86j7GCL42H3ew2Oo389fzrcWAWYysEaAyNRpUSm0qLjFNnrzQoOi9daSziGKyBvsT+xqPimDLrBAaOVLwjBFEBaS3n+UTXL3d6aN9BdS8edD7+KJdQqZlb8QOg9av4u4VGgnrQaziQLnhgA7knT26UlnjdMbg6H9qUAwt4wJ7sia4C9o983+In5kD9DXau2vEAuHuLmBLLoPIkanyri2GvS7HqI+ooyc39F46qvsrdpm8YHSaDTRPj7y88ooZNOHxCfyHA16kVqWqIIK6f8AZHJsYkcu+tn5ow384HyrmGaul/Y3eMYpZOWbPIESReHzgVE+C4cm4u4cLGXRdZgdf+9T9ymhI1A0n2/al4hiApCgiW+EdYrKY24/fW7RaGuCSVk6mdN/CBG/n5VkoTntY5SjEP8AaJ0CKztCzlOk6HXSOelBMLxF4hbjPbJ8OgOmukmROq6E6jWh/Fce63nw33ZKhCHIO+hG7EZgDz3q7hcfeuDIUOTJEwAYI0AKwVIgwCOdd2OOiNHLN2zX9mMSmQw2dgTmOUrBnUdKMm+4aQUyzqDIMevWua8FxLXe9td+yiDDCVdjOpYNzgAEitJ2es3O6CXyGJGvUDQCTJk760mlDcE29jYY26xT7tlUkbnUDTT11ip+FYYIgHhzHViogFjuY8zWUxNp0VVsgZFEBZlYPNg2pjlrRHBcUFizbD5S5iQsCWJEwJ6mp2a2Ktp7hrH4EXBEkc9P16igi9mLRWCpg6nUgk9SB+Ro+mKBE9apcQ4qiAy4UjmTp71EpUqKUU3YM4Nw3ue88CgTK5dyPMmn3eHKSHDMuubKDpMyZPPWPlWcxPHLt3OgvWlDL8Wsakj4tctDeJ8WvW7gsvKIrKQLcksoE5c5GxbmOkUo/ZDkil2gwX8KxdVbvGYgguzFsymGtzsVOkTVHjOGshbBUmGlm1hk1Hi11nT61Y7RWnuXmQtc7oENndNQRqQriIAOkwd6u4nB3LuEsuUBLOsTHwg6ZieWm/05V1Rdowrcr2+EPcti4960iKSVeCzKWUyOQkkzptAirXDsPYtuD3neraWS1sSGYa6kfkOtaO9hrdnD92FXUEBBEHSCYjXfWgmE4e6wihRaE7GSegO2UiNqlt2N7BK7xwYpDbspcBzLm+AGNCRDMNxI2oTxrhlqyuYZrcQSrZZC+LVTJG/rvyrYdnsJbALgCToaDdu2R7b2oi4q94hIP4dSFOk6DUA+tKEtWxbjSTM/2bttcGkRlHin4RPnzit7guz8HvFv3QxM/FKkaaZTI5etYTs//DkqjS6XY+6hj3ZESGjcSfi284rptgpYtAKIVRAH5DWrm9qCK3s9bS53gVtVjcaa+Yq5jL4toXbYCTQ/BcbS7OUwQYIOlW85YQ0Efp+tc7i/JspKthP4jvEzIoYMOsfWqFnAidUC9Ncw+ZG9X7OKkkBCsdRuPKqvEMcuQlgYAza6HTX2qlH0S5eWZP7Thkwh2ksAIGvM1xzhnNugMDnyroPbvtGuIs28oIgOSCQYYCAJHrXO8KCqt6H6Vllu2n9G+KqTKHGbw7zTkKphqgBnU06KaVKiW7dk016ogaSmIdFdA+yFvvMSv/p22/0sw/8A0rAA1rfsyxCrjVUtlNxXSIJnTOBIMasi1E+GXHlHXL9tWgkAkaieXLSs2nCBL3JIcFghLNCiTy2rTXRpp0ofewaOxYqGIEagHaTWWDI0yssbQCbgt53D97bvZiDETMjKSYG2gjXlWk4URYK2LhXMx8IVYG3qfPepsJdt2wMqKDGwAE/KitmGQNkAMA6jXlXXKTrY54xK44LaIMorAnmPX9zXrfDVUlgTA5cv6irDYyXVLYzE6k7AAbzVjGWiykQPaZ/71zpSNHRncVcW1bOa5OYkQM0/TWqWH4aTaZGeBGYSZbxyN22O/wA9IpmKxbPibVpbQFor8ZMsG1jMoPhGkz5ijOBuxpeQC5OhMZNNip2J+tdS28HPyR4PANbtIl2+xCDafF5CfIRQN8UPGQSyNuT4iI0kx8PL5mr/ABHDXWFx0uxcB2zHLBOsrttpz2pnCbYLkC0rXss3AGyoATGoO/Xasnutyq32H8O4GjWiQFCNoUPPbmRI1oNd4a2HYX7SFmXQeLMrDl1jrJ6VrMVZb8G45E6flQG/2iayTba25DAy0A5WkAAg6RrWOOUpcFyilyDr2Kv3/DdKhnI8K/DBMESTqY10rSdpb3dWLSjRZtqNNAMwBnoI61ZwnCbTW0ZMouZQQ0DfnA5dNKn4nf0tLEgnK3l7etdeJ2zGUaRR43wXvlturMptggQddY0HSY1NVeEcNcDuxAUSNBqeuvrRm9xS3bUAnMZjTWDvr0qThnFLZOVSGMTmXUfPrVT1b0KKi3uFsFhhbRVUQB9azfbzKcKxMSpBnbSRmE+Yke9FbHEma+yaBVWRB1YHSSI8MGedAPtD8eGyROa4g35FhWWOLhJGs5JxK/YvDlSHtqGRzBaAMog7H8S6c+tbu/g0uqFcSJB3jUbbUI4Ey27SKSASNB+1XcVxuxYjvbgUnYH9venkk9dIMaWm2NxXALJAVRkIbNKkgyd5O59KhxHCMpm3ca3oJgyD5kHc+ZoVx+7fz5rL5SeUTI5fvQfiXEb6oGugtbYFGCEhpMSQdwRHpURyu+RyUfRsGuX7XizLcQcoyttvMwfpWQ472muNcCLlFtyqtrLajUgDQKARJJFaPA8MZ7KziL0QCJChveAJP0oMMAtvEMWCtP8AMVGaABJHy5V0wcZPYxkmjnva+0LOS2DIh49MxUczp4KyvEcQVs6/i0X0mTWz7dObmLu5gAVCKADOm/61je0DDIixqDv6VyTdzr7OuCqF/QDQ1KGqKKcKsglAr1MBr1AyWBFX+zhIxeGglT39oSNxNxQfoTQ6nZzvOo1B2II2gjapGfSsBiY01MfOq11gmsT5VDwu0ws227xbsqpLDYnLqRqYHPfmat3iCdSOU8/qBXInp3R0TjYMwV98zMQFGwHXU67ef0oyt8xpE+e1DruFzSJIE8iQd53GtSGY3PTzjyq5ZtdERx0XsMzg/g89I9IqVsYyqTEgcl03Pmao4TEhh5gkRGs1LhcWc0Mmk6bVOucZJWGlNWUuAcLGe47pDliwaSZDH5CIiKL4jDqUIiQdCPWmm/tt58vSo8OQNJza9Z+daTzSXgiONATjnZe7CHC92XDa97JUDeQNZaR+1XeHcIu27ve3r0+CGCqApO5MbgVLxLjS2iB4izbBRPlJ8pgVdF8EZWO+mtOeur8CSjdHhxKyTo46DeDodjtsD8qwHHLV8XM9u4rAmSFB8ep0kgij3GuGG2qwpbL8BnXNtvsJBYHTnWfwF+3Lq8CG8Qkqcx8RAy/Ecw3Nb4FBrYyyqXkOcH/iLrhgwFsrsFiDPKTvvqRrRDE8EIZ37xiDsvMGDzB61Y4fiUAbWMpkyNNQDofQ/nRVWzDSnHI7pi7ao5pg+DZb3ds7hVaSZJzGdNSZ1+prV4/BXPAbQXKNGy6PHUCIb0kb0UHDQQwM6mR1HvVfguFu2y4uaKT4OZ5zJn0rbuWR26A748j/AJYm4xIymUMAkEzEyCaXG8PxGJRFcx3bq3h0JI856E6Vo7mCAuKwJBJJgkQ2nnr56VaS8oIU6E7TzqW3HdcAoJ7MBYJUtP4oGgIJ3Pz1qtisWly6Puxdf8BM5Vy6iTyk+VFuMJlVrotB3UaDnz289aF9lLTpnuXV7u3/AHnYmZJ0BmB4vy0rNOL3K0yWxYfGXrVgtdTvHnMMo1joZ5g8vKnfxbMfFbuaASsRv+tFBi0d4g6bSDrG8Cp8TiwiE6AwTrp8ydveoaRpRAvEEAABCf3ee30oNguEG4WuMVdLhJHkm4hhuarvw5Ljm/esIGOhbMR4ANzppoOvSjvCb9hEW3bZQuoVZ9TAn30rbHFQVxMpPU6ZxztEf7ZfIMgPGvOMo/Q1hOIXy9xjyBge1brtMwTE4qfhzn+hXPSZJJ5mawjvJs6ZbRSHrS0imlmrIFApKdXqAFzUs0yKUCkMNcH7V4vCjLacG3/IwkRzAO4HltRkfaTfEFbKSN9dD/lAFY8V4gUtKYamdP4N9qFnKP4hHVhPwjMu+hmenlVu79pmDHwm43+QiPKTXJIpCKjsxsruM7Rhu3uEZC/eqmvwkgOfMrRXCdo7Ny3nRwy9R16eR2rgLLPKk7sdKTw/Ya/o+icNxO3cGZSD0M1NZKj4IEmY01J1P1r56wXELtoEWrty2DyVjHyohgO1WMtE5bxM8nVWH1Ej2qHgl7LWRHccQMxBmCNjAPT9hTEcscusKNImDoeU61yLC9v8Uhkrab1Vh+TR9KtWPtFuA62f9L66+RXamlkUaoX7G7s6/aBYwxBX60J4x2bsXdShYkgmSawi/aWqjS1cJJkyVj21onhftLsMAWD225gqT9V3oWpLihSUb9m7w2FS0ihFP3YgLOhGggyddufSrgvnfnpt06VhrXbzCs2XvRPmCB8yIo7h+JowlXUiN8wj5zTc5VTCMFdmhTFee1KjljvpWaXtLYa41nOqXl0CswGYSdV89NvOiNjFxz150RbT3dhJFy5iFuOhGRlQmZ1ZX2EDloT86h4rjyGTIF0JLFlPhABg7a6xtHWeVLYv22YsFAPNgNfSaKZ5GU69QRXTrTMdLRVt41n1ygqQPEDz5iI286tG14VzgZZn9tPrVTE3WJGUnKTBjaNem3tUaW3FwEO2TLqCZBPofzrNxjLctNoZieDK9w3pMkRl28I5e51ofiMdd7wjIboKqYQQAeYljBkEyZ19q0GIwrQGbL00J/WktXx6VKlodSG46lsBcl++otpbXD2Z2fxOYImFBKqNDzov/wANth1uFQSogE8on9z86lGKXlUOKxQiqc1yhKHs4f29uffYkkbnQdJNYYCtV9oeJDYl1G5cnygSPzrLClDixz5oUCnRXgKcDWhJ5a9Sg16gD0UqikmlFSMdXq9XqYhKUV4UtMBIr1LFeFMBDXiKUivUANiky06K8KAGRSgdK8a8BQI9lpAseVOinCgZXa1Jk0Y4f2gxVkZbd45ejBWH/UCY96HUopNJ8hdGmsfaDj1/HbP/ALY/Qiia/aliYi5ZRtNwxX9DWIZYPSkNT2o+h6mdH4b9qYWO8svtrlKnXyJIo3hftPwbMc5uWxGkox/+M1xwClAqezGqHqZ3S122wNySMWkdHJQ/JqLYbiWHuBSmItt/hZT59a+dCtILQ6D351m+mi+Su4z6RxeNtoC5ZQo3M6DzMbVRxvG7ItFxcTKATmkR86+eTZXpUbWars/ZOstcZ4gb957hMgscvpOmnnVVa8FpwFbJUSLPkPWvV6KULQB4UlLFJQAoFLUYp81IFi3EaRPn/v5U5DtJB8tDVY0lFAWO55TrvtpXhZ03HzqEuepqS05J11pgO7o9KabZ6GreJOlR5pGaNYosZXDRXonnVpuXmR9dabbUFtRyp2IqkUlTkCCYp3dgN7E07Armm1NcUSfWoKAHClFIDTyKBDZpaQ0ooA9XqkvWwDAqOKAPClX5UynUAOf+tabTa9NAxZpKWake2AqnrP0oArGvKs6U4ikJoAc9sgwdCN6SKQUoFIDwFepJr1AH/9k="/>
          <p:cNvSpPr>
            <a:spLocks noChangeAspect="1" noChangeArrowheads="1"/>
          </p:cNvSpPr>
          <p:nvPr/>
        </p:nvSpPr>
        <p:spPr bwMode="auto">
          <a:xfrm>
            <a:off x="155575" y="-1790700"/>
            <a:ext cx="45148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6336" name="AutoShape 16" descr="data:image/jpeg;base64,/9j/4AAQSkZJRgABAQAAAQABAAD/2wCEAAkGBxQTEhUUExQWFRUXFxwaGBcYFxocGBoaHBoYHBwdGhcaHCggGBwlHBgYITEiJSkrLi4uGB8zODMsNygtLisBCgoKDg0OGxAQGywkICQ0LCwsLzcsLCwsLCwsLCwsLCwsLCwsLCwsLCwsLCwsLCwsLCwsLCwsLCwsLCwsLCwsLP/AABEIAMwA9wMBIgACEQEDEQH/xAAcAAABBQEBAQAAAAAAAAAAAAAFAQIDBAYHAAj/xABCEAACAQIEAwYDBgMGBAcAAAABAhEAAwQSITEFQVEGEyJhcYEykaEHI0KxwdEUUvAkYnKCkuEVM6LxQ1Njg7LCw//EABoBAAMBAQEBAAAAAAAAAAAAAAABAgMEBQb/xAArEQACAgEDBAIBAgcAAAAAAAAAAQIRAxIhMQQTQVEyYRQVIgUzQlJigbH/2gAMAwEAAhEDEQA/ADIpYpctOC18tZ75HFPAp0UoqbHQ3JS5KeKdRYEQt09Up4FOAoEIEr0VIK9FFiGRS5afFOFpjsCfagCILS5at2+HvzEeppr2lBILrI5TrWiw5H4ZLyRXkr5KaUovhUw6/wDNfMf5RP8ARodi+MWFcoyFP5SY1HoDp710Q6DLJWZPqYJkapTwh6Vcw9oXh4Dp1A/WnJwchcsvH9da0j/D35ZD6teEUgK8NdqX+ACSXzsB1UD6ivPf8PgQqp5xJ+VV+nfZP5a9HgKUmndxlUEh2HUwPpUV20gAdAfSTR+nfYflr0STXjTbVpG8WY/4envVizg82z7cpms30DX9RX5UfRDXjVi/Z7sFs3sRpQlOIOCS6pl/CATnPtS/AnWzH+TEvCkNLYvC4JCFfI1Fib6oQrBlJ2mI+dRLo8q8FLPjfkfkB5VFdwqnlVm0FI+NQeQ60y9oYmayljyQVtGinFukwRieBW33Ar1FJr1JZZryVpRUivEUi1IRWdlDAKcErwFOApDPBKWKfFWLOEnc1UYSlwhOSXJWAqZcMxExp15UStYdeUA1NcwoA8RMeZrqh0jfLOeWdLgFrhJG4qxawQ6T77fKmYtAPgDk/wByP/sYqqOOd24QpezHXRM2hMch+VdUekgjCXUSYUw2EZeYH+Wra4dus/Slwj5hJBjzUj6EVZN2K2jiS2RnLI2Uwuuq/rUdrBrLHKNfOkxVy0xnxZttM2vtsaH2HuLmySwnciCPTlFbRxrwZORbvcPOfMG8MfB59ZqPFWFQZu4Vm9p/Kn2uJ5R94rFug1I9ZiqXEcfaIDFnVpkKAC7DyB0jzqtLsVoIYTEN/wCXlHXMI+VWcPimnx5V6EH96CWLl8MAuaDrDZSfcrIFSX8UFE3AhK7KSJ+kn51bghaghxi1nWFAb3qFbDW0PiOg3jah3DeJ5nITfcooED3ojfxWgzIxn8On5E0nGSC0ynhYusC94GeWWP6NGRhLYXLOnmaGDCgsWkif7m3oRV0cOGWAx9edS5JjSZHb4eyghVXL5b1Pg+HWkkqsMdzTL2O7uFmBG7CdPnVfF2zfjK7BeeWQZ96TT8gWMVg2I0b51Ss8NdtSVPmNDU+D4QUKnv7hA/CY19dKvIUBJzQfOR+dCGZz/h4S4WdnSDoc+h/y1bvWbNzKHuT025VdxVu2GzspduoE6elD2sYa/mSHVuvwkennV3ZJbw3C7KgldRzM0FtYgXHuFT4Q2Ue1S8QZsNYchi8aCQJ18xzoZ2eEWQTuTJrg69tQOvpVcgrS0wvXq8k76IENSxUa1Ys4dmDEAkLG3nt+tEU26QN0RTueQ1J6U+3r8Os8yPy/r5VMMG51ZDHJeQ/rrSXMS9vSEGvMEegnau3F01mE8yiEMLhRGo1oglgdKD2eKv8Ayg/SB771et8YtyBmAPtv0rrjio5ZZLLFzDLuRVPEX7UHMo8P8+3sYqxieIiDAJrLrx6XKmyd4GoBHrrFbwjfBjJhROKAhiFgj+UT9NzUTcXuQpYlGmAptglh7McvoaR8PZvqLjqwy66nKPUlTBFV7PEpzKAmQCFgkGdgIPLzrdRvwQ2EbPEcQTJC5I/l1+hNXBfF0RJB5gSPrFZHh1xmMf8AKbOQ0uDI11jb0iDWhw+Ks22yF2JO+hYAz5bHWiUUvAJ2Q4rh+Vswa6WOkjX5zOlTcMs22QoB4ecRlJ9RvRG7aS6uUs2U7gSs+p0I+lCcfwe4oAtXGt21/Aiif8skSf8AFNTGa4YOPoLrh4WFAqGFzQbBb++Av6mar8IUhDkFyeffTM+371ZZsR0tD/Vr9dKl7PwUX0w4328qqcQ4ajg6DXnlB/OqtnFYnQXBbB5kTr+3yqd8ZctLL+KTHhQmJ8hyHWk4y5QWjMJwi5YeVzmfxINPlRa3YxDaO2kyDGo+dWlxty4JtoSRuHlPkYM1ftzAkQfKYq9U6FpRDYF0CCynzy6/nVqyG/ER7CKha7cB+AEeR1+tW0MjWobKSB2K4YXYE3TlHKBM+vKpf4JtgSB1nX/f3pcTw9Sc2Yr1Ib6VImJtg5e8WegOvypqT8C0gfHtiLSHLF0kwJMMJ2050Fw7YlwAXzMDBDbLG5rT3eIYV5cm20D4iPlGmtNONtAFssCNdBt5jf51rqfojT9jcPgHj/m/JY/MkV5ODHnduHny0+Qq5ZxKEDKRtsI/KmcRxOS07ggZVJ1E7eXOs3KRaijnnbrGOlwWGuFxObYDTkD1Iorwxfuk9KxPGcab2KLERMGPXSt7gF+7X0Fed17emN+Tt6VbsWlqUrXq8s7SIDrRPhdw5HA0kr8vF+wrOXOL2v5xRbguKDK5Qg+JB6fEdfYGt8EWsite/wDhnk3iaO25HvTcYvhJgT1/M/KobDyZqziH8Jnb9K9GGzs4J+ihbazmB+IkwqCIHmfzq1f4Fhy2coJOs+f60NvPbtXFJYQRA6Zp1205gTRi7i7ahC7BRynnpPtXbBanRyt0La4OCJB/alxHBeeVWPXn+VXsBeQrKnSnJiHkyPDy13qu0kw1sC3eCZxEHLzWZB/xD8Q8qD8S7LozSGa3J1IBB9oIA95rXpiEzElsp6HY/vWc4vcuJfL5TdtMIygxlIOhjnM+taRx+mRKf0ULfDjaU2zad1BkMp3/AMQO8bc6vLigBpbby8J38wF0FWeJcYQWhlU5mIUgbqTodRtFV+KcUS3BzFRGhPX1qu23yLuJCJxMqD3iFYEmPEB7jX6VZwvEUugFDmB2MaVn8RjLqvDOTbLQGAhiY25TJ861HDeDwgIiTqZEH6VjPEjSOSynYvXwxm0gSdCGMkekUt/i6q4QqxYidBpHWSQKOthiBqo+dZjjt6yivdNtyLYJLWzProD4venHFfKCWSi0b6XUzIgcctRBI86qNh75EhshnYPmHp4lIFB+FXbV26TaDrDeJgWVZO4icpMHcCiXE8ILxK94wKHwkLmKtG8gidCN607TTI7qZMcfdtiCjO0x4cpkdW08O/SpTh7QUsMyOfEVF0rJjaAYobdwmIKm0lwMY8TlSjQdoyn25VZw+DFq398HdvMArPkI09aXbaHrRm8QHLswuNC/CC8nfWDO39a0VwONuISSxcGIJIZPlm39qnucRtgZQqNv4XKofICND025UIxWJVcpXu7QYEwt0OJ/lK6fMT6VWh+hal7Nfg+JWmBgr0jLGvpFCeL30a4pf4V+E23BOu+ZRqB9POqmExKWyZueIrJKqDA6zOVfej2Euhh4crafiifeBWehRZeq0DMNisIiaIGP93LPmdTI9Jq3g8fYcZkQAjfw6j3iTpXmxxDw1iNdG3X5gae4FMv5SwJud1pqPCRH5mm9wB5xksAVbDiTORVKnX4mYrpy5zrVbtvxAWcMVXZkaTmJMRWqZBly/ED03965r2/xjHMIIUCFQjaSAefOs5S8FxXkBYS3nuq3XL8gP966ZYEKB5Vz/gi/eD1j6x+ldAmvK6920jv6ZbMXNXqQ0leedRwrxdT866P9k1xu6xRJnxWgBPld5fLWuZu810v7JrX9mxTT8V22sf4Rm9fx/SvpcvwZ4+L5HR8Lc2mrWKxWRGeJjlVJLUgUI4jx9luG2bcqNCZ30mR6VjixNv6DLkSKGP4gLuIQn7u0oIEifENdo2mjOOC3lsq7GFIZoHhaBtzG5GlZ/jTNNvukZhlLTlDCDuTJio7WIvs1rNfdbehhVt89AOZAA36TXfGNHE5WdAsJeNwEFBa/lg5vczGnpRZ4A6ULTGLbyhiIjWTRlVBE1MmaxRTbCLcBBEinvhoHhAPlVlUikUNOtRVlg/EWR8JGkbUP4dwy2i6AasZG4kkn9a0F62CDWE7Qccu4W+q27JZDzG5J2A/3opkyaW4cxfZiy7hzmGxgMQsjYxtPnRbDLlELO+58h67aVkeOdqRatI922wPxAeKQRvIEaD5b0SwXaDvLJuoJU7GDqIGupHnQ1W4lJBnH3yx7sgww3/D5/TlXP+3WIy3Fw1nRCBcYLHwgkEEDadPXXpWsfi/N8qmDAnWuc4jENdxi3NSWUiJ0EHbbkCD71rjlvREqDfYlktWWZ3JS47NIaAhjZuhPnA09JO28ZYDBrdxSGbxKYzajfzrEPFu46OzohloQ/jaZLdeRHKrj4q2lp0Qk3LgCiUkqCCBvrEA9a6EjFmjs9q8NdtXSdQCQMp8TRtEQVJIMUKt4p73wuRkGpMJ4NYBBOukyRzHKs1wzDsttEB8I1mDMAahtdwTHuKM8C4b3xbRraqNNhmnWD031HzpRCQ3+CuulsBFcuSIeNV1AYEahuvvRnDdiEJIzqXAIABggwOsnn9aC9mcKxuLoznMTkkQkArHLWZM/St1F+zDsRkkA6FmAO5LCI+opzb4QRSB47Lskd2XU5YOuk+m3sRU2D4NcsvnYSIHwgDXY7D0+tERxIveVVuAKurkRBnRVk+59h1o+l0HnNYyvyaxrwVLNmRMflNZ/FcHuDENd79lUxFsIpgDfcHry1rS3bxAy21EgjTYRz+lJj7+S0zlSxVS2UbkgTHrUKNFuQNOFchChBH4s6w23TSNRXGu1OLNy88jQXSpB10DCfyNdZuYxXUXGUhCRqCzSdhtyBJ9xXGe0WKVrhI/HeYgDaCTH0is80ao0wyuwh2bXVf8AF+prak1kOzsKyVrJrwut/mHr9Ov2D69TWuV6uQ2ODV1D7JB/Z72v/jjT0trrHnP0rloJrqH2UWx/CYi4SSTfVQvIQgJPXXPH+WvpM3wPHxfI6fhVkUG4zaRbhZjH3Z0g9dTprO1TNeZSrSQo3AHXrV/iABRiyBxlkzGoGsQavEqSoyy72c4OFzu2rqoUkA5l1icuX3BjSZohwK+ttBdKILhkLmIPw6RnC6H/AHrQslt2D5LauCJzp4gpGwbmdqtfdW7ShsgPxZRl3/ujnG0xNdlp7HJQH7PYJMQy3nuw8nvLWcsvkPFty5eVdAw98bDWOdDOG4a2UAyab+IbzrOu+utXrVy2rZAQGImOZA5xWDirNo7FzPSYq9kQtBaBMDc+Q86AcWs3xdV7bgIFIIbrMzHPb86TBcWcaXssDdgRA8yJMD3qljtWhdynTL2NxzqinJqdwSTHTUD0oNxJ2S2bndDPIgFpG4nXlpNaD+IVgDIIOxFZntXfYAIrW4I2cZiTOi5QefWmvVEy92ZzifE0xTqHS2HUwFNwZhqCdwI2nWqg7aC0y2kdyqsA+ZE2mMoK76AnYzO9U+Ndm8RfIz23OUbyBqekmAJipOH9irtpO8AV2XZZ+Lzk6AztFGtMz0tOw9x/tAl0+K0jW1XNqmZue2um1VBi81+y5thSUIgcwIIk+Uke9Svwl2sKx+5fMJVmExPMgx7VeFmyL9oEjKFLM0xqes6xHIVcdPgFru2ZbiV5ncXEDKzM2ZDpGUwNBM6fOa0OCSyLE3FNoNoVJkt8hroecUO4pZW9fuNabwZJJDQMkMGMb6a1bwnELJw2UZS4XKJBKyAcpJjpzrRc7CYNsYVbiuVY5IIUsTEAxDGZG2h1rRcJx+HSzn7vKQCGcJlzHnrEnb60M4XwWyyiyLtyNGYqYDTqTMbmDr51YxWCSNLVw25IneNNxJmNxOtVS4FYzsn95da4hg5myzGbkSTHPxGt9gUcIocgsBr0J5xXJeDvlujuyM5tsXA5SwOnsw/oVp+E8bY3jbdyY0ARH9pMESf086icWyoySNXj+C2bhlhBOpK6TG21Ukwd22wNq5C7RcLN1210o5ZXrVXibtbACW+8zHUSAfXXTeudtm9Jk+AxJCw7JP8Ack/nrQLi/FVS8B3uZZAa2Y9Z6jcfKtBhMMAJjU9eVZDtNwv71breOGhEW3LH1adviPvUYHN/Ol9DypL4i3e1KW81kIQpR8kLoGVSxBO3nXHsUcr213iB/wBO9dMxmAc2bzXLRzLauEEgbMq7AHTb6GuXYpicS+u0j3ilmW6ReH4tmm4fiUtlTcMD9Yo4nGbTbOK5/wAfeEE7zoKCLc9a8/J0SyvU2d0eqePajsC8RQ7OPnXq5CL5GzH5mvVj+mf5Gn56/tKddJ+ye7NnELrK3EY6cmVl/NPrXNM1dS+yF/7PiTGne2xPojHfnuNPM16eRXGjhxupHRcG/WoOPOxCZGgZhK9dRzG35Go+9Gse5qtwzFM7EFlKwMpBmd/696yhrjv4Cel7FDE4C6RIYQu4c6Mx00gArA51F2dxs4hndIJORYltv5fCMqmZk1Lj8NmuFLrauhCksRDjUFBybmT5CouDcOu4ZO+xDI5zggEkso0Bi6dSNzB+dehFrScbVM3NvGqFLw/hGoyNPsI19qGcT4mwuK1pkMA5lKFrkRPhAIPTSmcP4o5KxbJ7xokMGVY0+UAnSiXEGts623QsTEeAkf6ogfOikgtss4e6b1s6iYg9J8tNRTbOCSzbiAORIH9c6KIgA2ioMPi0vKWtMGAJU+TAwQehFZt+jVR9g29ggEz23CkL4WckqPMgms7f4jbQWilxDm1zyBmM+frpWnv4lTmtvAG22ke9DuJ4q1kkFSF0GxG0R0qZWluJ0+Adj7D4jwBhOeQJ/DHUfpWZ4jh8Rgxcf+IZUGYqpOkxAM8gCdq1fA8abkd2FADQ8jxRGwj8/KrXG+D28QAr6jaOR2/YVCtCaTVoymBxt22n9tZXlg6NvrB8ojURQazf7y5DvKJbIImJ10BbloRqOlSXeG2kxRt22YMsBrQJK7TPjExHIeXWoO1eEm8LdthcDgRlIlSCBl0AA3Gk11QSW5g27oXgt5Dcd2VhbaUBUkiCdJPMwf8AvRviOOt2bdu1bZFEyWZtV0J3Myap2sbbS0ttmgwJXKcpeNdQIkfPSoMNbhh4A0TLHVenw/ikctqut7E2FcPeS6tspfAaVUhSMkjUGBEnSI0rU4oobBJIYBTJG21DOEcOtKzXmVFGVd0ygZZMwdj4t/KgPHePd4btq2w7uRBXc6gFekHK1F3/AKKSordjeHZrzkqr+DMJ01kQARyE9P1o/wALxzWboDYa4EfMAO7JObNpJkgz/MTy86j7GCL42H3ew2Oo389fzrcWAWYysEaAyNRpUSm0qLjFNnrzQoOi9daSziGKyBvsT+xqPimDLrBAaOVLwjBFEBaS3n+UTXL3d6aN9BdS8edD7+KJdQqZlb8QOg9av4u4VGgnrQaziQLnhgA7knT26UlnjdMbg6H9qUAwt4wJ7sia4C9o983+In5kD9DXau2vEAuHuLmBLLoPIkanyri2GvS7HqI+ooyc39F46qvsrdpm8YHSaDTRPj7y88ooZNOHxCfyHA16kVqWqIIK6f8AZHJsYkcu+tn5ow384HyrmGaul/Y3eMYpZOWbPIESReHzgVE+C4cm4u4cLGXRdZgdf+9T9ymhI1A0n2/al4hiApCgiW+EdYrKY24/fW7RaGuCSVk6mdN/CBG/n5VkoTntY5SjEP8AaJ0CKztCzlOk6HXSOelBMLxF4hbjPbJ8OgOmukmROq6E6jWh/Fce63nw33ZKhCHIO+hG7EZgDz3q7hcfeuDIUOTJEwAYI0AKwVIgwCOdd2OOiNHLN2zX9mMSmQw2dgTmOUrBnUdKMm+4aQUyzqDIMevWua8FxLXe9td+yiDDCVdjOpYNzgAEitJ2es3O6CXyGJGvUDQCTJk760mlDcE29jYY26xT7tlUkbnUDTT11ip+FYYIgHhzHViogFjuY8zWUxNp0VVsgZFEBZlYPNg2pjlrRHBcUFizbD5S5iQsCWJEwJ6mp2a2Ktp7hrH4EXBEkc9P16igi9mLRWCpg6nUgk9SB+Ro+mKBE9apcQ4qiAy4UjmTp71EpUqKUU3YM4Nw3ue88CgTK5dyPMmn3eHKSHDMuubKDpMyZPPWPlWcxPHLt3OgvWlDL8Wsakj4tctDeJ8WvW7gsvKIrKQLcksoE5c5GxbmOkUo/ZDkil2gwX8KxdVbvGYgguzFsymGtzsVOkTVHjOGshbBUmGlm1hk1Hi11nT61Y7RWnuXmQtc7oENndNQRqQriIAOkwd6u4nB3LuEsuUBLOsTHwg6ZieWm/05V1Rdowrcr2+EPcti4960iKSVeCzKWUyOQkkzptAirXDsPYtuD3neraWS1sSGYa6kfkOtaO9hrdnD92FXUEBBEHSCYjXfWgmE4e6wihRaE7GSegO2UiNqlt2N7BK7xwYpDbspcBzLm+AGNCRDMNxI2oTxrhlqyuYZrcQSrZZC+LVTJG/rvyrYdnsJbALgCToaDdu2R7b2oi4q94hIP4dSFOk6DUA+tKEtWxbjSTM/2bttcGkRlHin4RPnzit7guz8HvFv3QxM/FKkaaZTI5etYTs//DkqjS6XY+6hj3ZESGjcSfi284rptgpYtAKIVRAH5DWrm9qCK3s9bS53gVtVjcaa+Yq5jL4toXbYCTQ/BcbS7OUwQYIOlW85YQ0Efp+tc7i/JspKthP4jvEzIoYMOsfWqFnAidUC9Ncw+ZG9X7OKkkBCsdRuPKqvEMcuQlgYAza6HTX2qlH0S5eWZP7Thkwh2ksAIGvM1xzhnNugMDnyroPbvtGuIs28oIgOSCQYYCAJHrXO8KCqt6H6Vllu2n9G+KqTKHGbw7zTkKphqgBnU06KaVKiW7dk016ogaSmIdFdA+yFvvMSv/p22/0sw/8A0rAA1rfsyxCrjVUtlNxXSIJnTOBIMasi1E+GXHlHXL9tWgkAkaieXLSs2nCBL3JIcFghLNCiTy2rTXRpp0ofewaOxYqGIEagHaTWWDI0yssbQCbgt53D97bvZiDETMjKSYG2gjXlWk4URYK2LhXMx8IVYG3qfPepsJdt2wMqKDGwAE/KitmGQNkAMA6jXlXXKTrY54xK44LaIMorAnmPX9zXrfDVUlgTA5cv6irDYyXVLYzE6k7AAbzVjGWiykQPaZ/71zpSNHRncVcW1bOa5OYkQM0/TWqWH4aTaZGeBGYSZbxyN22O/wA9IpmKxbPibVpbQFor8ZMsG1jMoPhGkz5ijOBuxpeQC5OhMZNNip2J+tdS28HPyR4PANbtIl2+xCDafF5CfIRQN8UPGQSyNuT4iI0kx8PL5mr/ABHDXWFx0uxcB2zHLBOsrttpz2pnCbYLkC0rXss3AGyoATGoO/Xasnutyq32H8O4GjWiQFCNoUPPbmRI1oNd4a2HYX7SFmXQeLMrDl1jrJ6VrMVZb8G45E6flQG/2iayTba25DAy0A5WkAAg6RrWOOUpcFyilyDr2Kv3/DdKhnI8K/DBMESTqY10rSdpb3dWLSjRZtqNNAMwBnoI61ZwnCbTW0ZMouZQQ0DfnA5dNKn4nf0tLEgnK3l7etdeJ2zGUaRR43wXvlturMptggQddY0HSY1NVeEcNcDuxAUSNBqeuvrRm9xS3bUAnMZjTWDvr0qThnFLZOVSGMTmXUfPrVT1b0KKi3uFsFhhbRVUQB9azfbzKcKxMSpBnbSRmE+Yke9FbHEma+yaBVWRB1YHSSI8MGedAPtD8eGyROa4g35FhWWOLhJGs5JxK/YvDlSHtqGRzBaAMog7H8S6c+tbu/g0uqFcSJB3jUbbUI4Ey27SKSASNB+1XcVxuxYjvbgUnYH9venkk9dIMaWm2NxXALJAVRkIbNKkgyd5O59KhxHCMpm3ca3oJgyD5kHc+ZoVx+7fz5rL5SeUTI5fvQfiXEb6oGugtbYFGCEhpMSQdwRHpURyu+RyUfRsGuX7XizLcQcoyttvMwfpWQ472muNcCLlFtyqtrLajUgDQKARJJFaPA8MZ7KziL0QCJChveAJP0oMMAtvEMWCtP8AMVGaABJHy5V0wcZPYxkmjnva+0LOS2DIh49MxUczp4KyvEcQVs6/i0X0mTWz7dObmLu5gAVCKADOm/61je0DDIixqDv6VyTdzr7OuCqF/QDQ1KGqKKcKsglAr1MBr1AyWBFX+zhIxeGglT39oSNxNxQfoTQ6nZzvOo1B2II2gjapGfSsBiY01MfOq11gmsT5VDwu0ws227xbsqpLDYnLqRqYHPfmat3iCdSOU8/qBXInp3R0TjYMwV98zMQFGwHXU67ef0oyt8xpE+e1DruFzSJIE8iQd53GtSGY3PTzjyq5ZtdERx0XsMzg/g89I9IqVsYyqTEgcl03Pmao4TEhh5gkRGs1LhcWc0Mmk6bVOucZJWGlNWUuAcLGe47pDliwaSZDH5CIiKL4jDqUIiQdCPWmm/tt58vSo8OQNJza9Z+daTzSXgiONATjnZe7CHC92XDa97JUDeQNZaR+1XeHcIu27ve3r0+CGCqApO5MbgVLxLjS2iB4izbBRPlJ8pgVdF8EZWO+mtOeur8CSjdHhxKyTo46DeDodjtsD8qwHHLV8XM9u4rAmSFB8ep0kgij3GuGG2qwpbL8BnXNtvsJBYHTnWfwF+3Lq8CG8Qkqcx8RAy/Ecw3Nb4FBrYyyqXkOcH/iLrhgwFsrsFiDPKTvvqRrRDE8EIZ37xiDsvMGDzB61Y4fiUAbWMpkyNNQDofQ/nRVWzDSnHI7pi7ao5pg+DZb3ds7hVaSZJzGdNSZ1+prV4/BXPAbQXKNGy6PHUCIb0kb0UHDQQwM6mR1HvVfguFu2y4uaKT4OZ5zJn0rbuWR26A748j/AJYm4xIymUMAkEzEyCaXG8PxGJRFcx3bq3h0JI856E6Vo7mCAuKwJBJJgkQ2nnr56VaS8oIU6E7TzqW3HdcAoJ7MBYJUtP4oGgIJ3Pz1qtisWly6Puxdf8BM5Vy6iTyk+VFuMJlVrotB3UaDnz289aF9lLTpnuXV7u3/AHnYmZJ0BmB4vy0rNOL3K0yWxYfGXrVgtdTvHnMMo1joZ5g8vKnfxbMfFbuaASsRv+tFBi0d4g6bSDrG8Cp8TiwiE6AwTrp8ydveoaRpRAvEEAABCf3ee30oNguEG4WuMVdLhJHkm4hhuarvw5Ljm/esIGOhbMR4ANzppoOvSjvCb9hEW3bZQuoVZ9TAn30rbHFQVxMpPU6ZxztEf7ZfIMgPGvOMo/Q1hOIXy9xjyBge1brtMwTE4qfhzn+hXPSZJJ5mawjvJs6ZbRSHrS0imlmrIFApKdXqAFzUs0yKUCkMNcH7V4vCjLacG3/IwkRzAO4HltRkfaTfEFbKSN9dD/lAFY8V4gUtKYamdP4N9qFnKP4hHVhPwjMu+hmenlVu79pmDHwm43+QiPKTXJIpCKjsxsruM7Rhu3uEZC/eqmvwkgOfMrRXCdo7Ny3nRwy9R16eR2rgLLPKk7sdKTw/Ya/o+icNxO3cGZSD0M1NZKj4IEmY01J1P1r56wXELtoEWrty2DyVjHyohgO1WMtE5bxM8nVWH1Ej2qHgl7LWRHccQMxBmCNjAPT9hTEcscusKNImDoeU61yLC9v8Uhkrab1Vh+TR9KtWPtFuA62f9L66+RXamlkUaoX7G7s6/aBYwxBX60J4x2bsXdShYkgmSawi/aWqjS1cJJkyVj21onhftLsMAWD225gqT9V3oWpLihSUb9m7w2FS0ihFP3YgLOhGggyddufSrgvnfnpt06VhrXbzCs2XvRPmCB8yIo7h+JowlXUiN8wj5zTc5VTCMFdmhTFee1KjljvpWaXtLYa41nOqXl0CswGYSdV89NvOiNjFxz150RbT3dhJFy5iFuOhGRlQmZ1ZX2EDloT86h4rjyGTIF0JLFlPhABg7a6xtHWeVLYv22YsFAPNgNfSaKZ5GU69QRXTrTMdLRVt41n1ygqQPEDz5iI286tG14VzgZZn9tPrVTE3WJGUnKTBjaNem3tUaW3FwEO2TLqCZBPofzrNxjLctNoZieDK9w3pMkRl28I5e51ofiMdd7wjIboKqYQQAeYljBkEyZ19q0GIwrQGbL00J/WktXx6VKlodSG46lsBcl++otpbXD2Z2fxOYImFBKqNDzov/wANth1uFQSogE8on9z86lGKXlUOKxQiqc1yhKHs4f29uffYkkbnQdJNYYCtV9oeJDYl1G5cnygSPzrLClDixz5oUCnRXgKcDWhJ5a9Sg16gD0UqikmlFSMdXq9XqYhKUV4UtMBIr1LFeFMBDXiKUivUANiky06K8KAGRSgdK8a8BQI9lpAseVOinCgZXa1Jk0Y4f2gxVkZbd45ejBWH/UCY96HUopNJ8hdGmsfaDj1/HbP/ALY/Qiia/aliYi5ZRtNwxX9DWIZYPSkNT2o+h6mdH4b9qYWO8svtrlKnXyJIo3hftPwbMc5uWxGkox/+M1xwClAqezGqHqZ3S122wNySMWkdHJQ/JqLYbiWHuBSmItt/hZT59a+dCtILQ6D351m+mi+Su4z6RxeNtoC5ZQo3M6DzMbVRxvG7ItFxcTKATmkR86+eTZXpUbWars/ZOstcZ4gb957hMgscvpOmnnVVa8FpwFbJUSLPkPWvV6KULQB4UlLFJQAoFLUYp81IFi3EaRPn/v5U5DtJB8tDVY0lFAWO55TrvtpXhZ03HzqEuepqS05J11pgO7o9KabZ6GreJOlR5pGaNYosZXDRXonnVpuXmR9dabbUFtRyp2IqkUlTkCCYp3dgN7E07Armm1NcUSfWoKAHClFIDTyKBDZpaQ0ooA9XqkvWwDAqOKAPClX5UynUAOf+tabTa9NAxZpKWake2AqnrP0oArGvKs6U4ikJoAc9sgwdCN6SKQUoFIDwFepJr1AH/9k="/>
          <p:cNvSpPr>
            <a:spLocks noChangeAspect="1" noChangeArrowheads="1"/>
          </p:cNvSpPr>
          <p:nvPr/>
        </p:nvSpPr>
        <p:spPr bwMode="auto">
          <a:xfrm>
            <a:off x="155575" y="-1790700"/>
            <a:ext cx="45148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6338" name="AutoShape 18" descr="data:image/jpeg;base64,/9j/4AAQSkZJRgABAQAAAQABAAD/2wCEAAkGBxQTEhUUExQVFRQXGBwYGRgXFxwXHRoaGhoXHBcYHBwcHCggHBwlHRgYITEhJSkrLi4uFx8zODMsNygtLisBCgoKDg0OGxAQGywkICQsLCwsLCwsLCwsLCwsLC0sLCwsLCwsLCwsLCwsLCwsLCwsLCwsLCwsLCwsLCwsLCwsLP/AABEIAMIBAwMBIgACEQEDEQH/xAAbAAACAwEBAQAAAAAAAAAAAAAEBQIDBgABB//EAEIQAAECAwUGBAQDBgUDBQAAAAECEQADIQQFEjFBIlFhcYGREzKhsULB0fAGUnIUIzNiguEVc7LC8TSis0N0g9Li/8QAGQEAAwEBAQAAAAAAAAAAAAAAAQIDBAAF/8QAKxEAAgICAgECBQQDAQAAAAAAAAECEQMhEjFBE1EEMnHB8CJhgZGx0fGh/9oADAMBAAIRAxEAPwD5qJZ1iRSYqNsS7ViRtiBmYU4K/Z8QaJSboBGUVy7xQGqe0MbNeqE7+0ccRk2DBoIKlS44WnGoBKVEnINBM9C5TCYhScWTjOA/c6yk2fSD7ks5TOllzRQ1iFmlLU5CFbOdMoZKsUyWqWVJZyD66wsae0MtAVqWqRaLRhLFS3+fzgFcqXNU6ixOdc+kM/xdZx46y+bH0EKbPJwglttVAD97ox5cm3TNeKH6VZ0+6Zalv4icI04RWi5UKLpUG78ouMn6DlrF0gNVqDP5RF5ZJaZX00VSrlwABsSic9BFarmANSnN+cHynJx79OEQCcSj094T1pe4fTRGddaGGQMBTLiClOFDOsOZwAdPUQLPkbKmerGFhlkn2c4JoGTc6Q5CkmtIKnXYjDXNq0eCrJc81YcIIcUekOLNcUzAAogHXWHfqPaFfFGJt10pSHTtMGpAsy5jskDgY3S/wkXJ8RnL5ZesFWe40eTEo8XHWNC9WtEZSxmDNhKkhJHpXvFFquU4Swqzx9I/wqUlhUgak+7QZLuqQfhBgpZUBzxnx0XUSRuI9YsNzKwneDH2QXTJHwJ7CAb2uNC04pYGIZgaj6w8p5ErQi4M+TpuZbbou/wmYx2yP6o0xsjU3RFMhozv4uRb0YmbNimkAhanaoeI2eRaC37wh95jRKkgPx3QGmzEK4Q6+IbQrxKxY9oDutyCzb4nd14TvFAmEhNe+kP5lkdlNUZ/WK5qaZJJ4wF8QmtoHpfuCTLeFLw+KpJalBWsQ8SdUeM5FWKWpzyi02dE1Dsyssqp+zAyJZQoBRcpq28HNuEMp+EBwRamfaG17PHRapHE9I6O9Q7gjGywEneYqUGcqzJcCHgEgU8ZOJ6g2dQbj/aPJ8ySMpyFU1lEe8egZbE0lLnEcvuggyaajlDmUqzHCP2hD7vAV100hmi7pYSlS5qUpUTXwVGg+KmXKA1Z1gVx23w5rrNAn7aPbztarQvFjUQPI+ghjIFkcj9qlkYTteCrPQNEJIkyyFBaFjdgIbvEpptaYV2N/wAH2RXxK2XGKvbnDu9WSgnG63NNTXNoU2W2gbUtiMqUbp84Hn2/xFKUC5Gy/Hh0iM8sIwqPZeGNt76B7QHU6ySSa6vE1WYbayXrhTw3xFK8KSs6UHOKbbOKEy0/1K61jDTbo1kkAVUdzd4ipJwAfmIJ+Qgqz3VNnEMlkmpJoP79I1Nj/DSEgBRKm6DtDrG6BLIl2ZgSXZIBLboKu64pxclGGuubaUDxtZVlSkMAB6RagaRSHw6rZGfxD8GeRcksVmdXUEhhwzhtZrNKQHSEgbw3vFd5WdOEnBjWl8L1r3yhbaLZ4koJMsoU1cQwsQztWoeNccEfBmlml5Hkucg0Cg+7XtEJoIqVU4D+0ZcJtHiNLWU0GwQVUbeThd9wgu1onEFKlOSHwApcDU5Q6xUxHPQzFjQXJLnPP1Z2hR4zEizo8XUlglnz2nz6RVc1kViK0q8RswaENRm06tyhhOu8FWM43OeFSA25JpUd4rpdidh1iRsJKxhVriIJfmGEFFOJW9LFwQWPoxgE2eWpOHNi7Hf3ESEtQGEEjdUEe0JpjF3iJS7oASBnQZcDEpVslKAKVJbgzQDMn4GSpI6EV6O8AIQpG0hko3HFsjUajOO4Jg5BF+Xcl/FTn8QHvGZVLAVzpGglXc5UkLQrESSC4IPMKjP2wFJLhiMxujB8XhSfKJs+HyN6YNag3do8EvIHJWXPURaogp2mz9o8C8TpYbxzEZU6NLR0okFtR6iJLSHyoYpMxxTMRama6Qd2Y1jqFB1SGU6S3tAt4ysQ4p7jiN4g2eXB45af8GB5wLBTCme9odOmmCrBElTbKw3GOgpVlT/xHkV5L8QlGasvir2VS/FA35j+qCZv4YmKAISpBJbCoO75VdoQ4yGYkcjBEqdMLba8/wAx+serZiHKfw3a00l2db/mOF/ekWWb8L3iF0kzArM1T381YVi2TQf4swD9avrBKLbOzE6e+8TFds4DZw7mXHPCcU+zKS2a0sO4BiyVchw4hiUDRgKjdCVNtnmips0jUKWog9zDm7CtLzFqVgHlS52laBolkyJRuSHjFt0gtP7lASAy1aHRL6x6pARso30/Ur79IjZpJKlTJmYLnnoOkOrquVUxWNTpTo+ZfMtpSjmPMblORuilFCoSFTFplIBUEM7bzqY1Ni/DKFLxzdrcnQc98ObDYUSxhSkAcN+87zBqW5ReGOtkZ5fCIiQlIhNbr4wz0ykJxUcjmWTrTI9odzS2cI7RapYXiCDiBYqwkdy2Vc4144J9ozTkNkoZOJQD8GpFYtdCSUgaV04nKArPeaVqwlSXOTKCn+cAXxYFrUlKwFy1FiEkpZOdQOOozinBCchiiWFZyyCdUrGvEEGK51knYthLI18RWJ+TKpzMEIOAEBIQhIoQRpwNO8V+LPSrZwzJSgG+FTl34MzQ1PwAX2q7SfKpZFSyVpbF2BHQiKJInoIV4T0ZRUQpTdHdq694eImplMVBKE6klgOAiz/EQMOJkhQcFRaO2DRlbSpQmeJjTtKFEgpLOliQwc0Zy+cHTZpVQqWAagpDmm6nvSGtosniLCnSpDZZ15vFc+w4WMtIB4HDTqGMc2vJ2yqyTwkBBKpheilSyGbeQIKmzQAXw04YuOVIHs8qcCrErEkszsnsUCvUQWuxpUClQo35jrTXKFdIZWD2WYmYgKfYzBDp+cQtNnQtFUiYk1yH31iMy7FS5ZTKLjconsNAOEDWXGJYCQBMbyKU4B5Yn9Y6r2gdAhs0mzzEzE4pdahyU9XciIfifCuWJ6KlGbVxJOdci2cW3lMUgJ2HzfzbJ5V5OPnSu7rykqQpkhOiqM53ZVeOcE1TGjJp2ZxCxhxJLpIcff3lECrUZio5RxkeFMUgfw1VSfy8D91iC1YVBO+qT7iPLnjcZNHowmpKyyarKYMjnz1iImNUaZx5JUASPgX6KiE1JSeIzG8Qn7BCJimGIbQ1G/8AvEwtw4fl/aApM7CWNUnKPSChVMs0/NMHj4YgQFbiw0pHQMbSk/EU8GyjofiwWjJru5bUA7wfd93LAqzawSi1B2aJm24SI9UxHnhpBqikESpyBQJpFNttJFd/vB34Zu6ZaCogoZLCvF69IDdK2clbLLJZUzTlD+x3FMmKBUPCloDJGajvU2nWvCH91XUiUKCup+kNgkAOcuMYptzlbNCagtAN33TLlgYU5amp7wVaZamZCc9X+zEU3gnFhHd8zuG+L12hqCqtwr3iixteCTnYNKtmEhGBRWQ+TAtmHbPLvBk4rZ0pBVuxD3gRazhJwKUoVYEP3dotRaSE7SSOZHfOKKIlgtrlLUpC1HCEPsABTk6vo3DfFQUJ6FBDJORdiQeYJYxG3pEyWRjx4jQiWJg5EGntHt3XamSgFTuA7Fqcgmj8axZdCeQdd2+CCQqqiCpgxpkBhDnkX4wfdNmUlJ2SBpjmFZPMkbI4CPbGPEdRLE5DETsvQ9eUGzLGogATFijOCl+dUkEwJS8M5ICtVnlE/vSkKOhVQjJmOY4cY8mJViYmVgAycu4yO5hugn/DwlNVuQPOpnPE5J9ISyLnKiohaDiPmQtix1whJAOeXeCuuzgqdNROlvgRNI0zGIc/swpsQnLKptqlmUaIQkh2FauHDnVqUG6HEu6vBOJCyz1CUqViO87efOlYICMSnK1smrMQOoKB7mO+hwls14YZqAEpIOKqaUYM5LOBu3xpCt8qwHarYgJKiCtJoyUe5JAHVoX2SzKCtj9oQj8pSCkvWhCs6Z8YDjYLDbSMKqoPhsSVJUXHMAvAF32izzVq8MKBQWUXIOJhmHrQ5mHYsSFjaST+on5mBxdQlBX7MmXLKjiVsMFHUlqvxhVNdB4sss5CQzlj+Yg+9ekD227wo4kbMzeKPzidpu9M7AJj4hXZqHao2gQddO0EiRgFHI46chkBwELaT0MLkWnE6VDCsUI38RvEDz7tQvzimZYkOQzPpoO0St9uSFhMyWcDecAkpOjABy+8QovS+AggJEyY+qSaNoXHmaHSfYowk3PLStylwaM1KmjB2HaM9fV0YVLSEzAgF0qUnyngRmmHdhXMUlK8SUINQlSiskccQDdIaS54mBUvZUwY7wDpC5Ic0Pjm4s+ehHwqo9DwVoeRiaRiFaLT67jDW87hmIXjG2nIjIgZpLatCmfOSFjPE2e9t8ebPHKL2jcpqS0VGjAgMqqXyf8ALFyiFhsuGoI16R5aEhaCl86jgYEsyitL/wDqJz/mG8cYKVqwN7CcA1SCdS7R0STai3xdGIjyO2KZxSSDWLwnGk0qKwZLXJWcOEnmtoOscqWkA+GRjUZYGIlw20eQpHoSyUrpkFjvygW6rJ46Sj4hk/OPo9wXSiUgS0c1H8xbMxg7qteG0pTLSAnGHO9jr2jb2O24QTrEJZHN/sUWPiv3H37MdDAM+QspUlSsT5OHA6a9YjJvQ6xam3pJBIqNeecVxpIjOzOX2mbIQlSEzJpdmoDkSFUYJCW0rlDH8PWtYs4M5QK2dbEk4mqHPGLbzvEVxnCkOQRyZiesIE3+MaMIUkFTOdRv9NY1RjaIN09GlnXqEUOFL5FRNeQAJMTRNCkqdSVLZwUoI7BTvCGciVbFziumHClCxmGBKgHoxf1jRXbaJMtISlgBRhQdhSEaoZbFUhE5x4cnAjNSilKFKoAKaf2EG3dNNSqWEhqrYA9d/OLL5/EqJKSEJxraiXzga5bzWuZiWtOBQ2UUcEZk/TlxhqbQukwi7pXiTlLlKSEAYXQlLk5lyznSD7Zc/isFzF4QQWScJURk5FezQYlaSc+0EAje8RlJ3oqoi+bc0paQhacSRliJUe5LwRYrvlygyEt79TmYDtM514cRGgAOcHWazFgSo8oW3XZ2r6JzEhoVWe2OSBtJ3hJIhwqz/wAxgWdYAzBakfpYfKFi/cLRTaJJWlhlxcfOkA2eZNQDjGEAskBIII+GuJw4zfLdvayrKAzrUQNHp13x0yyy15h4dToRo6VXWJkRUbPh8vaLwgEVicl5Q6YOoVgK+kESlkFbgE7AJL7gACTyEM0SAnXvAK5jqIo3rATpnM+b3Wm1Wi0ATJU4SpZxETQpOJ6J8wDkByw1jSWi6VrIWjEhQo2J0kPqxBesaESwQzxbJlpSIs8gnEwk67Zwm+STQbKlDFhoHADlW/XWDJFmWmfLUua6ASopTLwVZgAACSK6mNfMw8IEnYToICyLo5xZTa5YmghyB2jO35cKSMaKLA7tv48Y0xmCBZpcGBaen0Mm4u0YKznoN24xVanSoK45xZb04JpAIwqfC3DMdPnERMcV5H6xhnFwk0botTimjxXgkuqh1AOsdAkySxyeOjv5OoT3bZ8atRx0Eatc0BkprhQQPZ+qi/aF4kpSMSlEt5dkAD9IBz4wVYgAkrqoqLBwzAaAPWK/EZOSoTFCtnXVJKCFHN36CrmNWhOcZC8ppSGdlHzEabkiNbdc55UtR1QkdQGPqIGK3+phyV0i80ECT7xILJS545QTOSCGyhdMsxCgcRcZRugkZJsGtsxUxaMaQAlyWND09ekCXhNRilBIYiYGADOA78oNXiqWSR1f2hReMoJKVlLFKkl3yD1pryixPo0lgshQklJ81SCANpq5CPVWMEOoMrViWgOXeSRs/vAw1TTmC0TVeAKcxxcQruzlVEJapaVsU+ajk+hfSJmZJGyEYV+UbLZ7i0L5l4IWrwwQCGcgDDU0cnJT0aJeEolMzZcbKTU4XOZU1aPUN84cU0tlnYAEhWQyeLZ96YQ5UwyfjpCEWFaFBSDixHaIb0xb9waOvLylC1AhnbCyqB8hQ5aQjgm7HU9Duw3viIUcwSH3tR4aC+jGCswmIlulijNgatrDa7i4d1AacRCThqwxkak3wTpETeR3wtRHKMZ6KjNNs3qjxFtw5RnrTZlKLk03OR7ROQkpThyHOKJRSJOzSG8qQHbr1WB+7BJ3M/zEKUqZg5i1CyNYRoKDbPb1FAJXiJzYv7R5+0GAlTGSAAABkMopO8KPP6QOIbHMueY5drhYmUr85++keoB1Lx1HWFqtLxSq1HIJJPD6mkDLmMKmBLTPxBgopfX/AJgxiBsYmerXCODufbnHk+1BKXOvo0Z9dnwKC5k5axQYQkEHoASXiIsuKYt1kYnISHcJVm4ORp0i0YpbEbBb5s4UcKSxbEkvr9CIAlTCQxooZj3EM70oQBQig+92kJbZPUCC1DQ70kaRlzrlI14XUQxAceYCOgME8+MdEf0lakFWcVqxURQGqRz3/wBoKnT8Ic1V8PzV9Ipts/DUNibCKZCFdotON3LEhhwjnj5y10FT4xthFltSZi1SyjHSheoL1I9o2tmlYUJTqnQaPX6xnPw5dfgy/FmAFaqpG4aE+/aCrptpVNWknzBxxKf7EnpDck8nGPSJpPjb8mjSikDWuWqjd4vRMIEdjMbIujPJWUKlvmYWXvZgoAGgLjdVqfXpDpSXhN+JpX7kqcjCQocxFIyEcQlIQZYILUd2D1r99YrkeEujgHJiwJ4s8LJaVLQkggAgKGYOVBQtwjyxyiqZhAJ0L6NxGjxWidl15WFiEpUUnRQz5PDixS5iEAKGWTMaaVYaRdJlMkBRCiNTvgmVMB1f1hJSHURbaLbgzHLSFk6eZq008pBeuRIDHR3I9Y0FsCW2gGFa/wB4zaAFLSmjE56E5jmHHpHKmjnaYTJV4TpSSoZJS1GOVQmD7DPQUOCGGY3GApJBISk4MyoYgavnWu+ohjZrOgIbCG1ernfBkrQEwqzrxJBBcGLhC9NqUCyJSiHZ6Adnf0gyWp8+26ISg0UUjpxpAvjpJwPtEO0FmYIVTbAsqCvFWQ+JgcI4D58YMIp9iyb8B6UNHkxJ0LRcnSIqBhJBRWBELRNSkOaDLvHktOLaUVIAySQxI3kfZjppSoNpASYWzxNqcbLmJiZSucAWq1JlocNuAdnO4e8U2i8SgJJGLE1Es9deUU4MSwy0F6NQx2EUiUyop2NPVoEn2rw0kqUlS/ypzD6AO5hVFsLZZbpq0odCXUaDhxisoEoEhys+YmpJ6e0LrNbVoQ6gCkqLFS6sTlkXIy6QYu2oqygTuGcVprSFEV9TSlaVZgUVyU1YqnHXQ0PP4VdYHtE3FPWFVSsMOBGf3wiFimUKFVKdk8U6GMuVW7NeLSorUCDQsN0dBNNQSd++OiVj0FWxTuw5couum7k0mrBw/Ck/Ep/Z+8FSJIYLV5Q/NR0HKprE7baClKTkpWQGSQMgOvtAnk4rhD6AUeT5SOvO3uSkHLzHjqBwGXeF1iWyjNJZKK8/5euUDzAaJFSaRZbKlEhG8YuZ+gr2hIR4aRRvRtLBakrSlQyUkEAlyHzB6vDGXKEKbqwlAb4SU9B5fQw7lLAjVGXJWQmqdHeGIHtVlBBevCCVrimZMDOac4pGybMvc9jBBQoKAxKKDUOgENQ0YPrEbXZVSpoKeAoDqdfvdBdjmLM9al54sAH5UhJKW3PnFl8W0y0JUmu1UHUa9vpGhNkWkWylLq4yLOaUYV9W6QVJJAoXev20eoY8D6RYwDDLdCNjJCe9LNNm6Bh8Ob+32YHFnWlaXIcguNAA31jRhEA3lLqhQ8wUACw+JgRXf9IMZ3o5x8iqVKcmrOl061AZVNe8e2W7CoBVFUbaUqjHc2cXSAycJSVEKIYaHTlB8qxEowlRBzoaiuVe0O5CJFMqQUqOFScWgOJvf74QyQSwdukUSbIA7sXqXGu+CIlOSY8YkhEJijujwxQFAlwa5comhmTlzX3xMrarwvly5pNSwFasCeH94KKBr6wWkgJg6lJxOFQCbXhWccxOBj/Kw56wHfslC1AIDLFDhLFiNC1Dx0eA7H+Gpq8BmTMYT5QpZU1XZ+1YoqEYzsl4g/uwhYzwlTBJSNc37xQL0lJokiYXYYNoAnQ6ACggu8Pw4JjBwl07RAo/J/topst0+EMImIZ3IKeNCGO/2gpgITLeuYMMtJbUu2HeXfOL0o8NFcD76kPvVrBkqUlKMBYuSSwoXL5Ry5CVUOW52hbDQhtNuLsUooa7JPEAVz1dtDFSFbRBUHUxJDPTQ9oPmykIrMIc0AZyw0Jq+fAViNrly5cskABknnlDSdAirMpPLKcZE4h84ItZYomDLyq5RTOlvLYZgsP9v3xiVgXjllJzy6xll7mxexaZwFDHsAotTBjpSOgcA80a5M8qUoAM2yBu3wPa17SlaI2E8xmele8Skky31VVR/Uo0Hy6QtnqcpQNaD3UqMtWyi0Tsy2xTDpRPEx5dKdqZMPwhn/mVn2DwPb5gBwjyyxX9RyHz6wfY0hCJUsh8bqXyUPcBoZ/L9f8AAb39Br+GbRtKSTVYxgbgGHsU9o08pUY+6UkTlq/KEp7JGL1J7Rp5FoDUqIpjkm6EyLyEK2ixBZnf6RVMnMQNo8g/KJi1vmGiqZM3GsaUZmBWyyDEJmL94GLAHLI8YD/EoxJR8OrnWoy6PFlvtmJSAzZ7Q1AzHt3gK/p2PAKjRuZHGLImxnY56wCZgAeqWcuK9izHTOPLFaVeIfNgJAGMGvAE5RRJvEFICkuwb++6ArRawDhQVhi5JNCMwDXMH0gpe4GzYIUD9ICvikolwKivXfAdktZWnaYMc37QZaFjwlFZdBFW47onxpj8rPLG2KaaAFWTuchn8oNCAcoV3HMDrTmzMFeZmZyGG7dvhuiUNwhZBR4ocIgRBBFIEtExtQ+4loVdhYFeVuEoVBJOQAz31yDCp4CBLHaXfYAJaqa1bUsOG+LZliWpTqUCliAkPTjieAJMsS5jTigJZk+UU0pTcH5RdJeCVsYWeUQ5XNKn5JHQCCoT3heLLAQ6meiQ4DFqsK5HLjBN23mmYMwTwBDb6GEnBjRkiy0SRMpWhBocPR4OlIYbuUDz5uFLgEnc3eBrVeZwjw0qWo6MabyQzikDjKqO1YaqWK1YbvnAP7EGLMEnMihJ474t8VACVFKiVaYC78Rp1j202sJAcV0BIHqaPBVoDSZGRZQHLKL/AJnHplEZ6qgYDWCJNtChr1BHrlEzNTvrCtu9hSVC6ddyV1UkOzfdYW33KSiUUhg+nWvpGgUvdGV/FRaYk1oK8lUP39IDloeEdiOyiq0Hd9+kVWZxMf8ANQ/qH1iWUxJ44TF06Sx55cxUfMQjKkbRdzqJc13R0MJS3AMdEfVktD8UHTP3coYi61VP3wEL7IoDFNUwHlS/HM9/aCraszDQbS6D+VGnpUwLeKU40Sh5JYxK+URjvXv3+f8AhR62DIs5Jly1Gq1Y1+59IMm2h1LmaeVI5aDqwiuw18SbvaWkbiWdt9MPcxdZZQ8eVLILIdagdQio7qaGlt/T/rBHRobYyBxIGLiQM/lEbituIYXOI7Scsq040AV1ML71mlZwvUlumaj2eF9nmkTkqSfI6w2VNlA5ZwmBcf1MMt6N/Z0uKsfSCE2UAAhgrho4jxDKSlYADh/vtFgZqRsUjK0Ib7sjMv8AKdwOdDAtusoKkkDUOc840NqkBaVJfMaQHdEvFLZgWLP6iNEJaJNbFyLPLBJo4qyUuS33pE59yomAKw+ZjtOX5iGSymWoux1Z2cnnp82i+yTwoUSRzr66wZPVgSFVis6UrYviwvQUpTU8YNtcseGt8iC/KOm2ZSlBSSoHLJqclP7RO0TcIwkkkjUZ8yA0LJ2FKhHcy5ipmNSiQqWyXqSAojNg7N/3RqUJbSM5caCRLURRAWHGWJShpwAZ4flZhZjRLUzN8RUl90QUkx7jUBSECD2qygjXoSn5wrNjTLSpsagrPNR+cNlrrUHpHKX/AC9jFIydCNCy75CZaXSM61G0Wyd/7QNaLPj20S8BbTYWev1cVg62ylHyqw8GBhafFVspSkhtvEzK5V666Q6YrOBWnzrpmNpIZ8yX0beDnBshSQ7THcAvTL4agVhZYbCTLONKSoFQBwukDETQPvO+KpVnUV/u6E0JcEBJ8xL1cn7MOKOVWsAsC53NAtqtC1BhLAUDrUc3b+8XypARx45F3fIUOcWoYVDMYTQ+yjDMDMA3NvlEkLWM01ObGCiob4iQ9GIhLfsGihM7E4DA8Yx16rJnKxKxBWy+jijdaiNdeU0S5alUoPU0HrGJnS8QIGZqP1D6xObXRXGn2Cz5VfXs3/5PWDpzFIOhHbj0zilQdAVuz+foXhhYZWKUU6pJB6/ZiUpeSqBZU1g1A2nHWOipctL7Qc/bR0LxR1juQQSqacsh8z3HpChamlrmF3W6v6dBzb/VDS2SsSRKFARXglq/9tOa4rRIK5iQA8sM+4MBT0aIY9b/ACkUl7EpMjw0ISc0pxK/WqrdPkI9uG0TFJmTCtRTiwoBLjZzPU+0eXgFFCgFIC1H4lgbRoBnpSDUWQS5UuUlSdlOpYn8xbiX7wLfFvy/+hdWkLLfNUcRJDk4RQAkmp6JSH5lMV3aHW+mL0R/d4ttEtQWtSkKSmXKoSGBUouojQ5HLeItu2zsCPiCQn+pVT6w0nUKOht2P7mthUAlSq1Yfygt99IeSiIyUkFOJQ+EBI6VPsnvD2TaMg+02X0hceVdHZMflDdaQ1HhVZLMqTMWB5VDEAXzGfSIpvlCVYSWPX6cD2hjItaFpKgpJbUEFn0jVHIZnBgsuzJUrGpIJzzLQf1aF3+LSASDMQCMxiFPpBYnINfWGeRg4FoS1XfpFM62I8pIxNlr2i1K074qMuWC7V38I6M15A0xNcqwElWE4EqCcGVSTUjc7ZxoZdrKmJQBw3fKMxbJGG0JUmqVqSCkOeJcaZO/ONFLQp8nrFJytCpFqluXMeBaaEjpERLP/McpG89okpDUeKHCKlxYmW2+KlIqCKjd8+MMmdRSrFoIrFlLkqJPAEgemcFrDUOfCKZ4oSx7Q8cngVxFtpxOxYS9BL8xPExX+0LYYUJQcgVGvDIRVOsS0usLUB5sGfSpYQTKs7kKWpyMhu9Hi3JE6CZcrEBiLn5xNMlIrWJBW6KJ0o5hRGrfKJ8rY/EvUgEUHKPMJ+sBftqkh1pIA1DfV4jLvJK1YUuT26QXYNCj8YqSEpS5xqJI4BOY7kQmsFQD1if4itSpk8gj+EzNVx8XrTpF1hls6eo5HL74RnzSpGjGqPDLSlRT8KvZTt64k9o9uk4ZhQdQ3MpqD1TFlss+W4HCeSsj0U3rFWJimZ8SSArmk/MOOoiCla+pRxDJ9g2jskx0NXeoyNRHQOR1AU8+GkqUKn1P/L9AIW3fLDKUfiLDkKk9aCGlqvQLlqC8OMMQdH1DdYos5wpClMM8CTR1Z4jwD5byILh+mkcpO9lkqzoQcSgCsV/STkOdTX6wDa5uIk7y3QVV3LDpE0LVkXq5qa1zY65wJeagEHA+JsDblKIHWpzjlDYXIJuuUVWdRL/vFiZ0CwG6pSe8G2SicX5iSPYeseTyESlJGSMKOiEl/wDUI9mJYBOqQlP9Rz9TEcjv8/P2HxhGUtP8yn7mnoBBlrniWkqNGGfAZxWEAHEck0SOLM/QQsvYmYpCNCoP+l/q0RjDk9juWhrYLJQFY2lbSq/ylh0jy8AEpsqQBWekmmhIPtBmLa4MfkIFtAeZZRuxE9JbQsHc7FfQusdjEycqnnnJB5JD/SG34nsroZNFUAYse/SKLjA/aFKGTzFdgkP3Bgq9F4lJHM+4isrTT9gAoQrw5SccxOy6iCcVA5GefPjFF7pnCWkypqwvAFsoAkgBRVVi5YPkPLBMxbJlPqgE8dkkxG1LaZIByAD/AKWAI7E946GVqQXGwedaJolSlpVtqUARhFRgUSG5gQXMvaamUlbJUolL1IG0QC2eT+kVWtGCSgflUPo3rEbaseAG0APqD6NDrLKl9fuLxQcL3m4paSgHGWfF5aEvlwMCSfxApcydLEusrXFn6RczrQd2I9ww94XXNJImTphGytZAO8tpvjoZm079gSgl0E2T8RTFBzKNX+N6h/5eBgi0XzMSkq8KgUlJ2tCQHy3kQvupsDHSaoHrp/3Q0swCyuWfjljuzP3I7R3rS50H01xIXhfapIBMt3fI7gTqNwgyy3nLUlKlgpKmaj58oXX1VCFNkUv1IB9zEbOjCmUNxQOrsY6OeVIDxxGFrvWQjEorAIoX0ir/ABmQhsS0hS8gdWzhPb5SV40q+MEHmCR/u9IVX6kmySpg86CK8clesXhmuSX8E5YlVmuXeKT8aGDahquR7HsYp/xiVqtI6gfeYjL/AOIfuJS2FVhKmoxrhPTF6wRPswUCN4KerU9wekO512BQtGm8RCwCFAh9GL9YqtSZaZa1gA4QVUOZAoIQ2SUyUzAKtX5wxkyEBZNGXtd6K9GPeFfxNaoPorsSTbOxlrOrpPIh/wC/SLLLLwltwKT3p8oNtck+CtHxS1U6VT0yHeATXey0v6V6sR3iduSKJJMNmAEVyIY8jCqecK9rJWwv9Q8qvY9YPscwqSxzFDzGffPrFF4y3bcvZ5LDlB9x2gQVOmcy+zXgEpCVZinaOhQJqfiSMWR6Ujor6YtovV5v/kgi9Dty/wBKfYx0dB8oCC01Qj/MREbckeMmnx/NMeR0LH/YH2WzRsHjN+Qj0n94P80/6o9johMvDoYz8h9/lhZYz++P38cuOjoWPysA7meb+k+6YqV/FR+hfsI6OiEe/wCwsH/Dn8Vf+Wr/AMkEWnzp5K+cdHReYPJVbvLL/R/sMdbv40v9H/0jo6Ix7/soy2/fIv8AzT/5IDtP/Tp/QfnHR0VXj6k10Fpz/o/3Jj21hlWcCgwqp0RHR0Lj8/QaYtu3Od/7gf6ZcNbP/HRyPzjo6On8/wDX+Ecvl/s8vz+Ev9Sv9ZiKzsjmPcR0dCx+4Bag1H6z7KgO0f8ASTea/cx0dGjyvqgeBRJ/6Cb+tPyh4k07f6RHkdFsv3f2Jw+3+y+zeRX6l+5i+x/w0frI9VD2j2OjNLtlEWWv+Kv/AC0/OFMwbEnm3oY6OikOmJLsjZ/Ov+n2iu9v4Uzmn3EdHQ0fnX8Bl0LbxSPEVQaewjo6OjVD5UKf/9k=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6340" name="AutoShape 20" descr="data:image/jpeg;base64,/9j/4AAQSkZJRgABAQAAAQABAAD/2wCEAAkGBxQTEhUUExQVFRQXGBwYGRgXFxwXHRoaGhoXHBcYHBwcHCggHBwlHRgYITEhJSkrLi4uFx8zODMsNygtLisBCgoKDg0OGxAQGywkICQsLCwsLCwsLCwsLCwsLC0sLCwsLCwsLCwsLCwsLCwsLCwsLCwsLCwsLCwsLCwsLCwsLP/AABEIAMIBAwMBIgACEQEDEQH/xAAbAAACAwEBAQAAAAAAAAAAAAAEBQIDBgABB//EAEIQAAECAwUGBAQDBgUDBQAAAAECEQADIQQFEjFBIlFhcYGREzKhsULB0fAGUnIUIzNiguEVc7LC8TSis0N0g9Li/8QAGQEAAwEBAQAAAAAAAAAAAAAAAQIDBAAF/8QAKxEAAgICAgECBQQDAQAAAAAAAAECEQMhEjFBE1EEMnHB8CJhgZGx0fGh/9oADAMBAAIRAxEAPwD5qJZ1iRSYqNsS7ViRtiBmYU4K/Z8QaJSboBGUVy7xQGqe0MbNeqE7+0ccRk2DBoIKlS44WnGoBKVEnINBM9C5TCYhScWTjOA/c6yk2fSD7ks5TOllzRQ1iFmlLU5CFbOdMoZKsUyWqWVJZyD66wsae0MtAVqWqRaLRhLFS3+fzgFcqXNU6ixOdc+kM/xdZx46y+bH0EKbPJwglttVAD97ox5cm3TNeKH6VZ0+6Zalv4icI04RWi5UKLpUG78ouMn6DlrF0gNVqDP5RF5ZJaZX00VSrlwABsSic9BFarmANSnN+cHynJx79OEQCcSj094T1pe4fTRGddaGGQMBTLiClOFDOsOZwAdPUQLPkbKmerGFhlkn2c4JoGTc6Q5CkmtIKnXYjDXNq0eCrJc81YcIIcUekOLNcUzAAogHXWHfqPaFfFGJt10pSHTtMGpAsy5jskDgY3S/wkXJ8RnL5ZesFWe40eTEo8XHWNC9WtEZSxmDNhKkhJHpXvFFquU4Swqzx9I/wqUlhUgak+7QZLuqQfhBgpZUBzxnx0XUSRuI9YsNzKwneDH2QXTJHwJ7CAb2uNC04pYGIZgaj6w8p5ErQi4M+TpuZbbou/wmYx2yP6o0xsjU3RFMhozv4uRb0YmbNimkAhanaoeI2eRaC37wh95jRKkgPx3QGmzEK4Q6+IbQrxKxY9oDutyCzb4nd14TvFAmEhNe+kP5lkdlNUZ/WK5qaZJJ4wF8QmtoHpfuCTLeFLw+KpJalBWsQ8SdUeM5FWKWpzyi02dE1Dsyssqp+zAyJZQoBRcpq28HNuEMp+EBwRamfaG17PHRapHE9I6O9Q7gjGywEneYqUGcqzJcCHgEgU8ZOJ6g2dQbj/aPJ8ySMpyFU1lEe8egZbE0lLnEcvuggyaajlDmUqzHCP2hD7vAV100hmi7pYSlS5qUpUTXwVGg+KmXKA1Z1gVx23w5rrNAn7aPbztarQvFjUQPI+ghjIFkcj9qlkYTteCrPQNEJIkyyFBaFjdgIbvEpptaYV2N/wAH2RXxK2XGKvbnDu9WSgnG63NNTXNoU2W2gbUtiMqUbp84Hn2/xFKUC5Gy/Hh0iM8sIwqPZeGNt76B7QHU6ySSa6vE1WYbayXrhTw3xFK8KSs6UHOKbbOKEy0/1K61jDTbo1kkAVUdzd4ipJwAfmIJ+Qgqz3VNnEMlkmpJoP79I1Nj/DSEgBRKm6DtDrG6BLIl2ZgSXZIBLboKu64pxclGGuubaUDxtZVlSkMAB6RagaRSHw6rZGfxD8GeRcksVmdXUEhhwzhtZrNKQHSEgbw3vFd5WdOEnBjWl8L1r3yhbaLZ4koJMsoU1cQwsQztWoeNccEfBmlml5Hkucg0Cg+7XtEJoIqVU4D+0ZcJtHiNLWU0GwQVUbeThd9wgu1onEFKlOSHwApcDU5Q6xUxHPQzFjQXJLnPP1Z2hR4zEizo8XUlglnz2nz6RVc1kViK0q8RswaENRm06tyhhOu8FWM43OeFSA25JpUd4rpdidh1iRsJKxhVriIJfmGEFFOJW9LFwQWPoxgE2eWpOHNi7Hf3ESEtQGEEjdUEe0JpjF3iJS7oASBnQZcDEpVslKAKVJbgzQDMn4GSpI6EV6O8AIQpG0hko3HFsjUajOO4Jg5BF+Xcl/FTn8QHvGZVLAVzpGglXc5UkLQrESSC4IPMKjP2wFJLhiMxujB8XhSfKJs+HyN6YNag3do8EvIHJWXPURaogp2mz9o8C8TpYbxzEZU6NLR0okFtR6iJLSHyoYpMxxTMRama6Qd2Y1jqFB1SGU6S3tAt4ysQ4p7jiN4g2eXB45af8GB5wLBTCme9odOmmCrBElTbKw3GOgpVlT/xHkV5L8QlGasvir2VS/FA35j+qCZv4YmKAISpBJbCoO75VdoQ4yGYkcjBEqdMLba8/wAx+serZiHKfw3a00l2db/mOF/ekWWb8L3iF0kzArM1T381YVi2TQf4swD9avrBKLbOzE6e+8TFds4DZw7mXHPCcU+zKS2a0sO4BiyVchw4hiUDRgKjdCVNtnmips0jUKWog9zDm7CtLzFqVgHlS52laBolkyJRuSHjFt0gtP7lASAy1aHRL6x6pARso30/Ur79IjZpJKlTJmYLnnoOkOrquVUxWNTpTo+ZfMtpSjmPMblORuilFCoSFTFplIBUEM7bzqY1Ni/DKFLxzdrcnQc98ObDYUSxhSkAcN+87zBqW5ReGOtkZ5fCIiQlIhNbr4wz0ykJxUcjmWTrTI9odzS2cI7RapYXiCDiBYqwkdy2Vc4144J9ozTkNkoZOJQD8GpFYtdCSUgaV04nKArPeaVqwlSXOTKCn+cAXxYFrUlKwFy1FiEkpZOdQOOozinBCchiiWFZyyCdUrGvEEGK51knYthLI18RWJ+TKpzMEIOAEBIQhIoQRpwNO8V+LPSrZwzJSgG+FTl34MzQ1PwAX2q7SfKpZFSyVpbF2BHQiKJInoIV4T0ZRUQpTdHdq694eImplMVBKE6klgOAiz/EQMOJkhQcFRaO2DRlbSpQmeJjTtKFEgpLOliQwc0Zy+cHTZpVQqWAagpDmm6nvSGtosniLCnSpDZZ15vFc+w4WMtIB4HDTqGMc2vJ2yqyTwkBBKpheilSyGbeQIKmzQAXw04YuOVIHs8qcCrErEkszsnsUCvUQWuxpUClQo35jrTXKFdIZWD2WYmYgKfYzBDp+cQtNnQtFUiYk1yH31iMy7FS5ZTKLjconsNAOEDWXGJYCQBMbyKU4B5Yn9Y6r2gdAhs0mzzEzE4pdahyU9XciIfifCuWJ6KlGbVxJOdci2cW3lMUgJ2HzfzbJ5V5OPnSu7rykqQpkhOiqM53ZVeOcE1TGjJp2ZxCxhxJLpIcff3lECrUZio5RxkeFMUgfw1VSfy8D91iC1YVBO+qT7iPLnjcZNHowmpKyyarKYMjnz1iImNUaZx5JUASPgX6KiE1JSeIzG8Qn7BCJimGIbQ1G/8AvEwtw4fl/aApM7CWNUnKPSChVMs0/NMHj4YgQFbiw0pHQMbSk/EU8GyjofiwWjJru5bUA7wfd93LAqzawSi1B2aJm24SI9UxHnhpBqikESpyBQJpFNttJFd/vB34Zu6ZaCogoZLCvF69IDdK2clbLLJZUzTlD+x3FMmKBUPCloDJGajvU2nWvCH91XUiUKCup+kNgkAOcuMYptzlbNCagtAN33TLlgYU5amp7wVaZamZCc9X+zEU3gnFhHd8zuG+L12hqCqtwr3iixteCTnYNKtmEhGBRWQ+TAtmHbPLvBk4rZ0pBVuxD3gRazhJwKUoVYEP3dotRaSE7SSOZHfOKKIlgtrlLUpC1HCEPsABTk6vo3DfFQUJ6FBDJORdiQeYJYxG3pEyWRjx4jQiWJg5EGntHt3XamSgFTuA7Fqcgmj8axZdCeQdd2+CCQqqiCpgxpkBhDnkX4wfdNmUlJ2SBpjmFZPMkbI4CPbGPEdRLE5DETsvQ9eUGzLGogATFijOCl+dUkEwJS8M5ICtVnlE/vSkKOhVQjJmOY4cY8mJViYmVgAycu4yO5hugn/DwlNVuQPOpnPE5J9ISyLnKiohaDiPmQtix1whJAOeXeCuuzgqdNROlvgRNI0zGIc/swpsQnLKptqlmUaIQkh2FauHDnVqUG6HEu6vBOJCyz1CUqViO87efOlYICMSnK1smrMQOoKB7mO+hwls14YZqAEpIOKqaUYM5LOBu3xpCt8qwHarYgJKiCtJoyUe5JAHVoX2SzKCtj9oQj8pSCkvWhCs6Z8YDjYLDbSMKqoPhsSVJUXHMAvAF32izzVq8MKBQWUXIOJhmHrQ5mHYsSFjaST+on5mBxdQlBX7MmXLKjiVsMFHUlqvxhVNdB4sss5CQzlj+Yg+9ekD227wo4kbMzeKPzidpu9M7AJj4hXZqHao2gQddO0EiRgFHI46chkBwELaT0MLkWnE6VDCsUI38RvEDz7tQvzimZYkOQzPpoO0St9uSFhMyWcDecAkpOjABy+8QovS+AggJEyY+qSaNoXHmaHSfYowk3PLStylwaM1KmjB2HaM9fV0YVLSEzAgF0qUnyngRmmHdhXMUlK8SUINQlSiskccQDdIaS54mBUvZUwY7wDpC5Ic0Pjm4s+ehHwqo9DwVoeRiaRiFaLT67jDW87hmIXjG2nIjIgZpLatCmfOSFjPE2e9t8ebPHKL2jcpqS0VGjAgMqqXyf8ALFyiFhsuGoI16R5aEhaCl86jgYEsyitL/wDqJz/mG8cYKVqwN7CcA1SCdS7R0STai3xdGIjyO2KZxSSDWLwnGk0qKwZLXJWcOEnmtoOscqWkA+GRjUZYGIlw20eQpHoSyUrpkFjvygW6rJ46Sj4hk/OPo9wXSiUgS0c1H8xbMxg7qteG0pTLSAnGHO9jr2jb2O24QTrEJZHN/sUWPiv3H37MdDAM+QspUlSsT5OHA6a9YjJvQ6xam3pJBIqNeecVxpIjOzOX2mbIQlSEzJpdmoDkSFUYJCW0rlDH8PWtYs4M5QK2dbEk4mqHPGLbzvEVxnCkOQRyZiesIE3+MaMIUkFTOdRv9NY1RjaIN09GlnXqEUOFL5FRNeQAJMTRNCkqdSVLZwUoI7BTvCGciVbFziumHClCxmGBKgHoxf1jRXbaJMtISlgBRhQdhSEaoZbFUhE5x4cnAjNSilKFKoAKaf2EG3dNNSqWEhqrYA9d/OLL5/EqJKSEJxraiXzga5bzWuZiWtOBQ2UUcEZk/TlxhqbQukwi7pXiTlLlKSEAYXQlLk5lyznSD7Zc/isFzF4QQWScJURk5FezQYlaSc+0EAje8RlJ3oqoi+bc0paQhacSRliJUe5LwRYrvlygyEt79TmYDtM514cRGgAOcHWazFgSo8oW3XZ2r6JzEhoVWe2OSBtJ3hJIhwqz/wAxgWdYAzBakfpYfKFi/cLRTaJJWlhlxcfOkA2eZNQDjGEAskBIII+GuJw4zfLdvayrKAzrUQNHp13x0yyy15h4dToRo6VXWJkRUbPh8vaLwgEVicl5Q6YOoVgK+kESlkFbgE7AJL7gACTyEM0SAnXvAK5jqIo3rATpnM+b3Wm1Wi0ATJU4SpZxETQpOJ6J8wDkByw1jSWi6VrIWjEhQo2J0kPqxBesaESwQzxbJlpSIs8gnEwk67Zwm+STQbKlDFhoHADlW/XWDJFmWmfLUua6ASopTLwVZgAACSK6mNfMw8IEnYToICyLo5xZTa5YmghyB2jO35cKSMaKLA7tv48Y0xmCBZpcGBaen0Mm4u0YKznoN24xVanSoK45xZb04JpAIwqfC3DMdPnERMcV5H6xhnFwk0botTimjxXgkuqh1AOsdAkySxyeOjv5OoT3bZ8atRx0Eatc0BkprhQQPZ+qi/aF4kpSMSlEt5dkAD9IBz4wVYgAkrqoqLBwzAaAPWK/EZOSoTFCtnXVJKCFHN36CrmNWhOcZC8ppSGdlHzEabkiNbdc55UtR1QkdQGPqIGK3+phyV0i80ECT7xILJS545QTOSCGyhdMsxCgcRcZRugkZJsGtsxUxaMaQAlyWND09ekCXhNRilBIYiYGADOA78oNXiqWSR1f2hReMoJKVlLFKkl3yD1pryixPo0lgshQklJ81SCANpq5CPVWMEOoMrViWgOXeSRs/vAw1TTmC0TVeAKcxxcQruzlVEJapaVsU+ajk+hfSJmZJGyEYV+UbLZ7i0L5l4IWrwwQCGcgDDU0cnJT0aJeEolMzZcbKTU4XOZU1aPUN84cU0tlnYAEhWQyeLZ96YQ5UwyfjpCEWFaFBSDixHaIb0xb9waOvLylC1AhnbCyqB8hQ5aQjgm7HU9Duw3viIUcwSH3tR4aC+jGCswmIlulijNgatrDa7i4d1AacRCThqwxkak3wTpETeR3wtRHKMZ6KjNNs3qjxFtw5RnrTZlKLk03OR7ROQkpThyHOKJRSJOzSG8qQHbr1WB+7BJ3M/zEKUqZg5i1CyNYRoKDbPb1FAJXiJzYv7R5+0GAlTGSAAABkMopO8KPP6QOIbHMueY5drhYmUr85++keoB1Lx1HWFqtLxSq1HIJJPD6mkDLmMKmBLTPxBgopfX/AJgxiBsYmerXCODufbnHk+1BKXOvo0Z9dnwKC5k5axQYQkEHoASXiIsuKYt1kYnISHcJVm4ORp0i0YpbEbBb5s4UcKSxbEkvr9CIAlTCQxooZj3EM70oQBQig+92kJbZPUCC1DQ70kaRlzrlI14XUQxAceYCOgME8+MdEf0lakFWcVqxURQGqRz3/wBoKnT8Ic1V8PzV9Ipts/DUNibCKZCFdotON3LEhhwjnj5y10FT4xthFltSZi1SyjHSheoL1I9o2tmlYUJTqnQaPX6xnPw5dfgy/FmAFaqpG4aE+/aCrptpVNWknzBxxKf7EnpDck8nGPSJpPjb8mjSikDWuWqjd4vRMIEdjMbIujPJWUKlvmYWXvZgoAGgLjdVqfXpDpSXhN+JpX7kqcjCQocxFIyEcQlIQZYILUd2D1r99YrkeEujgHJiwJ4s8LJaVLQkggAgKGYOVBQtwjyxyiqZhAJ0L6NxGjxWidl15WFiEpUUnRQz5PDixS5iEAKGWTMaaVYaRdJlMkBRCiNTvgmVMB1f1hJSHURbaLbgzHLSFk6eZq008pBeuRIDHR3I9Y0FsCW2gGFa/wB4zaAFLSmjE56E5jmHHpHKmjnaYTJV4TpSSoZJS1GOVQmD7DPQUOCGGY3GApJBISk4MyoYgavnWu+ohjZrOgIbCG1ernfBkrQEwqzrxJBBcGLhC9NqUCyJSiHZ6Adnf0gyWp8+26ISg0UUjpxpAvjpJwPtEO0FmYIVTbAsqCvFWQ+JgcI4D58YMIp9iyb8B6UNHkxJ0LRcnSIqBhJBRWBELRNSkOaDLvHktOLaUVIAySQxI3kfZjppSoNpASYWzxNqcbLmJiZSucAWq1JlocNuAdnO4e8U2i8SgJJGLE1Es9deUU4MSwy0F6NQx2EUiUyop2NPVoEn2rw0kqUlS/ypzD6AO5hVFsLZZbpq0odCXUaDhxisoEoEhys+YmpJ6e0LrNbVoQ6gCkqLFS6sTlkXIy6QYu2oqygTuGcVprSFEV9TSlaVZgUVyU1YqnHXQ0PP4VdYHtE3FPWFVSsMOBGf3wiFimUKFVKdk8U6GMuVW7NeLSorUCDQsN0dBNNQSd++OiVj0FWxTuw5couum7k0mrBw/Ck/Ep/Z+8FSJIYLV5Q/NR0HKprE7baClKTkpWQGSQMgOvtAnk4rhD6AUeT5SOvO3uSkHLzHjqBwGXeF1iWyjNJZKK8/5euUDzAaJFSaRZbKlEhG8YuZ+gr2hIR4aRRvRtLBakrSlQyUkEAlyHzB6vDGXKEKbqwlAb4SU9B5fQw7lLAjVGXJWQmqdHeGIHtVlBBevCCVrimZMDOac4pGybMvc9jBBQoKAxKKDUOgENQ0YPrEbXZVSpoKeAoDqdfvdBdjmLM9al54sAH5UhJKW3PnFl8W0y0JUmu1UHUa9vpGhNkWkWylLq4yLOaUYV9W6QVJJAoXev20eoY8D6RYwDDLdCNjJCe9LNNm6Bh8Ob+32YHFnWlaXIcguNAA31jRhEA3lLqhQ8wUACw+JgRXf9IMZ3o5x8iqVKcmrOl061AZVNe8e2W7CoBVFUbaUqjHc2cXSAycJSVEKIYaHTlB8qxEowlRBzoaiuVe0O5CJFMqQUqOFScWgOJvf74QyQSwdukUSbIA7sXqXGu+CIlOSY8YkhEJijujwxQFAlwa5comhmTlzX3xMrarwvly5pNSwFasCeH94KKBr6wWkgJg6lJxOFQCbXhWccxOBj/Kw56wHfslC1AIDLFDhLFiNC1Dx0eA7H+Gpq8BmTMYT5QpZU1XZ+1YoqEYzsl4g/uwhYzwlTBJSNc37xQL0lJokiYXYYNoAnQ6ACggu8Pw4JjBwl07RAo/J/topst0+EMImIZ3IKeNCGO/2gpgITLeuYMMtJbUu2HeXfOL0o8NFcD76kPvVrBkqUlKMBYuSSwoXL5Ry5CVUOW52hbDQhtNuLsUooa7JPEAVz1dtDFSFbRBUHUxJDPTQ9oPmykIrMIc0AZyw0Jq+fAViNrly5cskABknnlDSdAirMpPLKcZE4h84ItZYomDLyq5RTOlvLYZgsP9v3xiVgXjllJzy6xll7mxexaZwFDHsAotTBjpSOgcA80a5M8qUoAM2yBu3wPa17SlaI2E8xmele8Skky31VVR/Uo0Hy6QtnqcpQNaD3UqMtWyi0Tsy2xTDpRPEx5dKdqZMPwhn/mVn2DwPb5gBwjyyxX9RyHz6wfY0hCJUsh8bqXyUPcBoZ/L9f8AAb39Br+GbRtKSTVYxgbgGHsU9o08pUY+6UkTlq/KEp7JGL1J7Rp5FoDUqIpjkm6EyLyEK2ixBZnf6RVMnMQNo8g/KJi1vmGiqZM3GsaUZmBWyyDEJmL94GLAHLI8YD/EoxJR8OrnWoy6PFlvtmJSAzZ7Q1AzHt3gK/p2PAKjRuZHGLImxnY56wCZgAeqWcuK9izHTOPLFaVeIfNgJAGMGvAE5RRJvEFICkuwb++6ArRawDhQVhi5JNCMwDXMH0gpe4GzYIUD9ICvikolwKivXfAdktZWnaYMc37QZaFjwlFZdBFW47onxpj8rPLG2KaaAFWTuchn8oNCAcoV3HMDrTmzMFeZmZyGG7dvhuiUNwhZBR4ocIgRBBFIEtExtQ+4loVdhYFeVuEoVBJOQAz31yDCp4CBLHaXfYAJaqa1bUsOG+LZliWpTqUCliAkPTjieAJMsS5jTigJZk+UU0pTcH5RdJeCVsYWeUQ5XNKn5JHQCCoT3heLLAQ6meiQ4DFqsK5HLjBN23mmYMwTwBDb6GEnBjRkiy0SRMpWhBocPR4OlIYbuUDz5uFLgEnc3eBrVeZwjw0qWo6MabyQzikDjKqO1YaqWK1YbvnAP7EGLMEnMihJ474t8VACVFKiVaYC78Rp1j202sJAcV0BIHqaPBVoDSZGRZQHLKL/AJnHplEZ6qgYDWCJNtChr1BHrlEzNTvrCtu9hSVC6ddyV1UkOzfdYW33KSiUUhg+nWvpGgUvdGV/FRaYk1oK8lUP39IDloeEdiOyiq0Hd9+kVWZxMf8ANQ/qH1iWUxJ44TF06Sx55cxUfMQjKkbRdzqJc13R0MJS3AMdEfVktD8UHTP3coYi61VP3wEL7IoDFNUwHlS/HM9/aCraszDQbS6D+VGnpUwLeKU40Sh5JYxK+URjvXv3+f8AhR62DIs5Jly1Gq1Y1+59IMm2h1LmaeVI5aDqwiuw18SbvaWkbiWdt9MPcxdZZQ8eVLILIdagdQio7qaGlt/T/rBHRobYyBxIGLiQM/lEbituIYXOI7Scsq040AV1ML71mlZwvUlumaj2eF9nmkTkqSfI6w2VNlA5ZwmBcf1MMt6N/Z0uKsfSCE2UAAhgrho4jxDKSlYADh/vtFgZqRsUjK0Ib7sjMv8AKdwOdDAtusoKkkDUOc840NqkBaVJfMaQHdEvFLZgWLP6iNEJaJNbFyLPLBJo4qyUuS33pE59yomAKw+ZjtOX5iGSymWoux1Z2cnnp82i+yTwoUSRzr66wZPVgSFVis6UrYviwvQUpTU8YNtcseGt8iC/KOm2ZSlBSSoHLJqclP7RO0TcIwkkkjUZ8yA0LJ2FKhHcy5ipmNSiQqWyXqSAojNg7N/3RqUJbSM5caCRLURRAWHGWJShpwAZ4flZhZjRLUzN8RUl90QUkx7jUBSECD2qygjXoSn5wrNjTLSpsagrPNR+cNlrrUHpHKX/AC9jFIydCNCy75CZaXSM61G0Wyd/7QNaLPj20S8BbTYWev1cVg62ylHyqw8GBhafFVspSkhtvEzK5V666Q6YrOBWnzrpmNpIZ8yX0beDnBshSQ7THcAvTL4agVhZYbCTLONKSoFQBwukDETQPvO+KpVnUV/u6E0JcEBJ8xL1cn7MOKOVWsAsC53NAtqtC1BhLAUDrUc3b+8XypARx45F3fIUOcWoYVDMYTQ+yjDMDMA3NvlEkLWM01ObGCiob4iQ9GIhLfsGihM7E4DA8Yx16rJnKxKxBWy+jijdaiNdeU0S5alUoPU0HrGJnS8QIGZqP1D6xObXRXGn2Cz5VfXs3/5PWDpzFIOhHbj0zilQdAVuz+foXhhYZWKUU6pJB6/ZiUpeSqBZU1g1A2nHWOipctL7Qc/bR0LxR1juQQSqacsh8z3HpChamlrmF3W6v6dBzb/VDS2SsSRKFARXglq/9tOa4rRIK5iQA8sM+4MBT0aIY9b/ACkUl7EpMjw0ISc0pxK/WqrdPkI9uG0TFJmTCtRTiwoBLjZzPU+0eXgFFCgFIC1H4lgbRoBnpSDUWQS5UuUlSdlOpYn8xbiX7wLfFvy/+hdWkLLfNUcRJDk4RQAkmp6JSH5lMV3aHW+mL0R/d4ttEtQWtSkKSmXKoSGBUouojQ5HLeItu2zsCPiCQn+pVT6w0nUKOht2P7mthUAlSq1Yfygt99IeSiIyUkFOJQ+EBI6VPsnvD2TaMg+02X0hceVdHZMflDdaQ1HhVZLMqTMWB5VDEAXzGfSIpvlCVYSWPX6cD2hjItaFpKgpJbUEFn0jVHIZnBgsuzJUrGpIJzzLQf1aF3+LSASDMQCMxiFPpBYnINfWGeRg4FoS1XfpFM62I8pIxNlr2i1K074qMuWC7V38I6M15A0xNcqwElWE4EqCcGVSTUjc7ZxoZdrKmJQBw3fKMxbJGG0JUmqVqSCkOeJcaZO/ONFLQp8nrFJytCpFqluXMeBaaEjpERLP/McpG89okpDUeKHCKlxYmW2+KlIqCKjd8+MMmdRSrFoIrFlLkqJPAEgemcFrDUOfCKZ4oSx7Q8cngVxFtpxOxYS9BL8xPExX+0LYYUJQcgVGvDIRVOsS0usLUB5sGfSpYQTKs7kKWpyMhu9Hi3JE6CZcrEBiLn5xNMlIrWJBW6KJ0o5hRGrfKJ8rY/EvUgEUHKPMJ+sBftqkh1pIA1DfV4jLvJK1YUuT26QXYNCj8YqSEpS5xqJI4BOY7kQmsFQD1if4itSpk8gj+EzNVx8XrTpF1hls6eo5HL74RnzSpGjGqPDLSlRT8KvZTt64k9o9uk4ZhQdQ3MpqD1TFlss+W4HCeSsj0U3rFWJimZ8SSArmk/MOOoiCla+pRxDJ9g2jskx0NXeoyNRHQOR1AU8+GkqUKn1P/L9AIW3fLDKUfiLDkKk9aCGlqvQLlqC8OMMQdH1DdYos5wpClMM8CTR1Z4jwD5byILh+mkcpO9lkqzoQcSgCsV/STkOdTX6wDa5uIk7y3QVV3LDpE0LVkXq5qa1zY65wJeagEHA+JsDblKIHWpzjlDYXIJuuUVWdRL/vFiZ0CwG6pSe8G2SicX5iSPYeseTyESlJGSMKOiEl/wDUI9mJYBOqQlP9Rz9TEcjv8/P2HxhGUtP8yn7mnoBBlrniWkqNGGfAZxWEAHEck0SOLM/QQsvYmYpCNCoP+l/q0RjDk9juWhrYLJQFY2lbSq/ylh0jy8AEpsqQBWekmmhIPtBmLa4MfkIFtAeZZRuxE9JbQsHc7FfQusdjEycqnnnJB5JD/SG34nsroZNFUAYse/SKLjA/aFKGTzFdgkP3Bgq9F4lJHM+4isrTT9gAoQrw5SccxOy6iCcVA5GefPjFF7pnCWkypqwvAFsoAkgBRVVi5YPkPLBMxbJlPqgE8dkkxG1LaZIByAD/AKWAI7E946GVqQXGwedaJolSlpVtqUARhFRgUSG5gQXMvaamUlbJUolL1IG0QC2eT+kVWtGCSgflUPo3rEbaseAG0APqD6NDrLKl9fuLxQcL3m4paSgHGWfF5aEvlwMCSfxApcydLEusrXFn6RczrQd2I9ww94XXNJImTphGytZAO8tpvjoZm079gSgl0E2T8RTFBzKNX+N6h/5eBgi0XzMSkq8KgUlJ2tCQHy3kQvupsDHSaoHrp/3Q0swCyuWfjljuzP3I7R3rS50H01xIXhfapIBMt3fI7gTqNwgyy3nLUlKlgpKmaj58oXX1VCFNkUv1IB9zEbOjCmUNxQOrsY6OeVIDxxGFrvWQjEorAIoX0ir/ABmQhsS0hS8gdWzhPb5SV40q+MEHmCR/u9IVX6kmySpg86CK8clesXhmuSX8E5YlVmuXeKT8aGDahquR7HsYp/xiVqtI6gfeYjL/AOIfuJS2FVhKmoxrhPTF6wRPswUCN4KerU9wekO512BQtGm8RCwCFAh9GL9YqtSZaZa1gA4QVUOZAoIQ2SUyUzAKtX5wxkyEBZNGXtd6K9GPeFfxNaoPorsSTbOxlrOrpPIh/wC/SLLLLwltwKT3p8oNtck+CtHxS1U6VT0yHeATXey0v6V6sR3iduSKJJMNmAEVyIY8jCqecK9rJWwv9Q8qvY9YPscwqSxzFDzGffPrFF4y3bcvZ5LDlB9x2gQVOmcy+zXgEpCVZinaOhQJqfiSMWR6Ujor6YtovV5v/kgi9Dty/wBKfYx0dB8oCC01Qj/MREbckeMmnx/NMeR0LH/YH2WzRsHjN+Qj0n94P80/6o9johMvDoYz8h9/lhZYz++P38cuOjoWPysA7meb+k+6YqV/FR+hfsI6OiEe/wCwsH/Dn8Vf+Wr/AMkEWnzp5K+cdHReYPJVbvLL/R/sMdbv40v9H/0jo6Ix7/soy2/fIv8AzT/5IDtP/Tp/QfnHR0VXj6k10Fpz/o/3Jj21hlWcCgwqp0RHR0Lj8/QaYtu3Od/7gf6ZcNbP/HRyPzjo6On8/wDX+Ecvl/s8vz+Ev9Sv9ZiKzsjmPcR0dCx+4Bag1H6z7KgO0f8ASTea/cx0dGjyvqgeBRJ/6Cb+tPyh4k07f6RHkdFsv3f2Jw+3+y+zeRX6l+5i+x/w0frI9VD2j2OjNLtlEWWv+Kv/AC0/OFMwbEnm3oY6OikOmJLsjZ/Ov+n2iu9v4Uzmn3EdHQ0fnX8Bl0LbxSPEVQaewjo6OjVD5UKf/9k=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6342" name="AutoShape 22" descr="data:image/jpeg;base64,/9j/4AAQSkZJRgABAQAAAQABAAD/2wCEAAkGBxQTEhUUExQVFRQXGBwYGRgXFxwXHRoaGhoXHBcYHBwcHCggHBwlHRgYITEhJSkrLi4uFx8zODMsNygtLisBCgoKDg0OGxAQGywkICQsLCwsLCwsLCwsLCwsLC0sLCwsLCwsLCwsLCwsLCwsLCwsLCwsLCwsLCwsLCwsLCwsLP/AABEIAMIBAwMBIgACEQEDEQH/xAAbAAACAwEBAQAAAAAAAAAAAAAEBQIDBgABB//EAEIQAAECAwUGBAQDBgUDBQAAAAECEQADIQQFEjFBIlFhcYGREzKhsULB0fAGUnIUIzNiguEVc7LC8TSis0N0g9Li/8QAGQEAAwEBAQAAAAAAAAAAAAAAAQIDBAAF/8QAKxEAAgICAgECBQQDAQAAAAAAAAECEQMhEjFBE1EEMnHB8CJhgZGx0fGh/9oADAMBAAIRAxEAPwD5qJZ1iRSYqNsS7ViRtiBmYU4K/Z8QaJSboBGUVy7xQGqe0MbNeqE7+0ccRk2DBoIKlS44WnGoBKVEnINBM9C5TCYhScWTjOA/c6yk2fSD7ks5TOllzRQ1iFmlLU5CFbOdMoZKsUyWqWVJZyD66wsae0MtAVqWqRaLRhLFS3+fzgFcqXNU6ixOdc+kM/xdZx46y+bH0EKbPJwglttVAD97ox5cm3TNeKH6VZ0+6Zalv4icI04RWi5UKLpUG78ouMn6DlrF0gNVqDP5RF5ZJaZX00VSrlwABsSic9BFarmANSnN+cHynJx79OEQCcSj094T1pe4fTRGddaGGQMBTLiClOFDOsOZwAdPUQLPkbKmerGFhlkn2c4JoGTc6Q5CkmtIKnXYjDXNq0eCrJc81YcIIcUekOLNcUzAAogHXWHfqPaFfFGJt10pSHTtMGpAsy5jskDgY3S/wkXJ8RnL5ZesFWe40eTEo8XHWNC9WtEZSxmDNhKkhJHpXvFFquU4Swqzx9I/wqUlhUgak+7QZLuqQfhBgpZUBzxnx0XUSRuI9YsNzKwneDH2QXTJHwJ7CAb2uNC04pYGIZgaj6w8p5ErQi4M+TpuZbbou/wmYx2yP6o0xsjU3RFMhozv4uRb0YmbNimkAhanaoeI2eRaC37wh95jRKkgPx3QGmzEK4Q6+IbQrxKxY9oDutyCzb4nd14TvFAmEhNe+kP5lkdlNUZ/WK5qaZJJ4wF8QmtoHpfuCTLeFLw+KpJalBWsQ8SdUeM5FWKWpzyi02dE1Dsyssqp+zAyJZQoBRcpq28HNuEMp+EBwRamfaG17PHRapHE9I6O9Q7gjGywEneYqUGcqzJcCHgEgU8ZOJ6g2dQbj/aPJ8ySMpyFU1lEe8egZbE0lLnEcvuggyaajlDmUqzHCP2hD7vAV100hmi7pYSlS5qUpUTXwVGg+KmXKA1Z1gVx23w5rrNAn7aPbztarQvFjUQPI+ghjIFkcj9qlkYTteCrPQNEJIkyyFBaFjdgIbvEpptaYV2N/wAH2RXxK2XGKvbnDu9WSgnG63NNTXNoU2W2gbUtiMqUbp84Hn2/xFKUC5Gy/Hh0iM8sIwqPZeGNt76B7QHU6ySSa6vE1WYbayXrhTw3xFK8KSs6UHOKbbOKEy0/1K61jDTbo1kkAVUdzd4ipJwAfmIJ+Qgqz3VNnEMlkmpJoP79I1Nj/DSEgBRKm6DtDrG6BLIl2ZgSXZIBLboKu64pxclGGuubaUDxtZVlSkMAB6RagaRSHw6rZGfxD8GeRcksVmdXUEhhwzhtZrNKQHSEgbw3vFd5WdOEnBjWl8L1r3yhbaLZ4koJMsoU1cQwsQztWoeNccEfBmlml5Hkucg0Cg+7XtEJoIqVU4D+0ZcJtHiNLWU0GwQVUbeThd9wgu1onEFKlOSHwApcDU5Q6xUxHPQzFjQXJLnPP1Z2hR4zEizo8XUlglnz2nz6RVc1kViK0q8RswaENRm06tyhhOu8FWM43OeFSA25JpUd4rpdidh1iRsJKxhVriIJfmGEFFOJW9LFwQWPoxgE2eWpOHNi7Hf3ESEtQGEEjdUEe0JpjF3iJS7oASBnQZcDEpVslKAKVJbgzQDMn4GSpI6EV6O8AIQpG0hko3HFsjUajOO4Jg5BF+Xcl/FTn8QHvGZVLAVzpGglXc5UkLQrESSC4IPMKjP2wFJLhiMxujB8XhSfKJs+HyN6YNag3do8EvIHJWXPURaogp2mz9o8C8TpYbxzEZU6NLR0okFtR6iJLSHyoYpMxxTMRama6Qd2Y1jqFB1SGU6S3tAt4ysQ4p7jiN4g2eXB45af8GB5wLBTCme9odOmmCrBElTbKw3GOgpVlT/xHkV5L8QlGasvir2VS/FA35j+qCZv4YmKAISpBJbCoO75VdoQ4yGYkcjBEqdMLba8/wAx+serZiHKfw3a00l2db/mOF/ekWWb8L3iF0kzArM1T381YVi2TQf4swD9avrBKLbOzE6e+8TFds4DZw7mXHPCcU+zKS2a0sO4BiyVchw4hiUDRgKjdCVNtnmips0jUKWog9zDm7CtLzFqVgHlS52laBolkyJRuSHjFt0gtP7lASAy1aHRL6x6pARso30/Ur79IjZpJKlTJmYLnnoOkOrquVUxWNTpTo+ZfMtpSjmPMblORuilFCoSFTFplIBUEM7bzqY1Ni/DKFLxzdrcnQc98ObDYUSxhSkAcN+87zBqW5ReGOtkZ5fCIiQlIhNbr4wz0ykJxUcjmWTrTI9odzS2cI7RapYXiCDiBYqwkdy2Vc4144J9ozTkNkoZOJQD8GpFYtdCSUgaV04nKArPeaVqwlSXOTKCn+cAXxYFrUlKwFy1FiEkpZOdQOOozinBCchiiWFZyyCdUrGvEEGK51knYthLI18RWJ+TKpzMEIOAEBIQhIoQRpwNO8V+LPSrZwzJSgG+FTl34MzQ1PwAX2q7SfKpZFSyVpbF2BHQiKJInoIV4T0ZRUQpTdHdq694eImplMVBKE6klgOAiz/EQMOJkhQcFRaO2DRlbSpQmeJjTtKFEgpLOliQwc0Zy+cHTZpVQqWAagpDmm6nvSGtosniLCnSpDZZ15vFc+w4WMtIB4HDTqGMc2vJ2yqyTwkBBKpheilSyGbeQIKmzQAXw04YuOVIHs8qcCrErEkszsnsUCvUQWuxpUClQo35jrTXKFdIZWD2WYmYgKfYzBDp+cQtNnQtFUiYk1yH31iMy7FS5ZTKLjconsNAOEDWXGJYCQBMbyKU4B5Yn9Y6r2gdAhs0mzzEzE4pdahyU9XciIfifCuWJ6KlGbVxJOdci2cW3lMUgJ2HzfzbJ5V5OPnSu7rykqQpkhOiqM53ZVeOcE1TGjJp2ZxCxhxJLpIcff3lECrUZio5RxkeFMUgfw1VSfy8D91iC1YVBO+qT7iPLnjcZNHowmpKyyarKYMjnz1iImNUaZx5JUASPgX6KiE1JSeIzG8Qn7BCJimGIbQ1G/8AvEwtw4fl/aApM7CWNUnKPSChVMs0/NMHj4YgQFbiw0pHQMbSk/EU8GyjofiwWjJru5bUA7wfd93LAqzawSi1B2aJm24SI9UxHnhpBqikESpyBQJpFNttJFd/vB34Zu6ZaCogoZLCvF69IDdK2clbLLJZUzTlD+x3FMmKBUPCloDJGajvU2nWvCH91XUiUKCup+kNgkAOcuMYptzlbNCagtAN33TLlgYU5amp7wVaZamZCc9X+zEU3gnFhHd8zuG+L12hqCqtwr3iixteCTnYNKtmEhGBRWQ+TAtmHbPLvBk4rZ0pBVuxD3gRazhJwKUoVYEP3dotRaSE7SSOZHfOKKIlgtrlLUpC1HCEPsABTk6vo3DfFQUJ6FBDJORdiQeYJYxG3pEyWRjx4jQiWJg5EGntHt3XamSgFTuA7Fqcgmj8axZdCeQdd2+CCQqqiCpgxpkBhDnkX4wfdNmUlJ2SBpjmFZPMkbI4CPbGPEdRLE5DETsvQ9eUGzLGogATFijOCl+dUkEwJS8M5ICtVnlE/vSkKOhVQjJmOY4cY8mJViYmVgAycu4yO5hugn/DwlNVuQPOpnPE5J9ISyLnKiohaDiPmQtix1whJAOeXeCuuzgqdNROlvgRNI0zGIc/swpsQnLKptqlmUaIQkh2FauHDnVqUG6HEu6vBOJCyz1CUqViO87efOlYICMSnK1smrMQOoKB7mO+hwls14YZqAEpIOKqaUYM5LOBu3xpCt8qwHarYgJKiCtJoyUe5JAHVoX2SzKCtj9oQj8pSCkvWhCs6Z8YDjYLDbSMKqoPhsSVJUXHMAvAF32izzVq8MKBQWUXIOJhmHrQ5mHYsSFjaST+on5mBxdQlBX7MmXLKjiVsMFHUlqvxhVNdB4sss5CQzlj+Yg+9ekD227wo4kbMzeKPzidpu9M7AJj4hXZqHao2gQddO0EiRgFHI46chkBwELaT0MLkWnE6VDCsUI38RvEDz7tQvzimZYkOQzPpoO0St9uSFhMyWcDecAkpOjABy+8QovS+AggJEyY+qSaNoXHmaHSfYowk3PLStylwaM1KmjB2HaM9fV0YVLSEzAgF0qUnyngRmmHdhXMUlK8SUINQlSiskccQDdIaS54mBUvZUwY7wDpC5Ic0Pjm4s+ehHwqo9DwVoeRiaRiFaLT67jDW87hmIXjG2nIjIgZpLatCmfOSFjPE2e9t8ebPHKL2jcpqS0VGjAgMqqXyf8ALFyiFhsuGoI16R5aEhaCl86jgYEsyitL/wDqJz/mG8cYKVqwN7CcA1SCdS7R0STai3xdGIjyO2KZxSSDWLwnGk0qKwZLXJWcOEnmtoOscqWkA+GRjUZYGIlw20eQpHoSyUrpkFjvygW6rJ46Sj4hk/OPo9wXSiUgS0c1H8xbMxg7qteG0pTLSAnGHO9jr2jb2O24QTrEJZHN/sUWPiv3H37MdDAM+QspUlSsT5OHA6a9YjJvQ6xam3pJBIqNeecVxpIjOzOX2mbIQlSEzJpdmoDkSFUYJCW0rlDH8PWtYs4M5QK2dbEk4mqHPGLbzvEVxnCkOQRyZiesIE3+MaMIUkFTOdRv9NY1RjaIN09GlnXqEUOFL5FRNeQAJMTRNCkqdSVLZwUoI7BTvCGciVbFziumHClCxmGBKgHoxf1jRXbaJMtISlgBRhQdhSEaoZbFUhE5x4cnAjNSilKFKoAKaf2EG3dNNSqWEhqrYA9d/OLL5/EqJKSEJxraiXzga5bzWuZiWtOBQ2UUcEZk/TlxhqbQukwi7pXiTlLlKSEAYXQlLk5lyznSD7Zc/isFzF4QQWScJURk5FezQYlaSc+0EAje8RlJ3oqoi+bc0paQhacSRliJUe5LwRYrvlygyEt79TmYDtM514cRGgAOcHWazFgSo8oW3XZ2r6JzEhoVWe2OSBtJ3hJIhwqz/wAxgWdYAzBakfpYfKFi/cLRTaJJWlhlxcfOkA2eZNQDjGEAskBIII+GuJw4zfLdvayrKAzrUQNHp13x0yyy15h4dToRo6VXWJkRUbPh8vaLwgEVicl5Q6YOoVgK+kESlkFbgE7AJL7gACTyEM0SAnXvAK5jqIo3rATpnM+b3Wm1Wi0ATJU4SpZxETQpOJ6J8wDkByw1jSWi6VrIWjEhQo2J0kPqxBesaESwQzxbJlpSIs8gnEwk67Zwm+STQbKlDFhoHADlW/XWDJFmWmfLUua6ASopTLwVZgAACSK6mNfMw8IEnYToICyLo5xZTa5YmghyB2jO35cKSMaKLA7tv48Y0xmCBZpcGBaen0Mm4u0YKznoN24xVanSoK45xZb04JpAIwqfC3DMdPnERMcV5H6xhnFwk0botTimjxXgkuqh1AOsdAkySxyeOjv5OoT3bZ8atRx0Eatc0BkprhQQPZ+qi/aF4kpSMSlEt5dkAD9IBz4wVYgAkrqoqLBwzAaAPWK/EZOSoTFCtnXVJKCFHN36CrmNWhOcZC8ppSGdlHzEabkiNbdc55UtR1QkdQGPqIGK3+phyV0i80ECT7xILJS545QTOSCGyhdMsxCgcRcZRugkZJsGtsxUxaMaQAlyWND09ekCXhNRilBIYiYGADOA78oNXiqWSR1f2hReMoJKVlLFKkl3yD1pryixPo0lgshQklJ81SCANpq5CPVWMEOoMrViWgOXeSRs/vAw1TTmC0TVeAKcxxcQruzlVEJapaVsU+ajk+hfSJmZJGyEYV+UbLZ7i0L5l4IWrwwQCGcgDDU0cnJT0aJeEolMzZcbKTU4XOZU1aPUN84cU0tlnYAEhWQyeLZ96YQ5UwyfjpCEWFaFBSDixHaIb0xb9waOvLylC1AhnbCyqB8hQ5aQjgm7HU9Duw3viIUcwSH3tR4aC+jGCswmIlulijNgatrDa7i4d1AacRCThqwxkak3wTpETeR3wtRHKMZ6KjNNs3qjxFtw5RnrTZlKLk03OR7ROQkpThyHOKJRSJOzSG8qQHbr1WB+7BJ3M/zEKUqZg5i1CyNYRoKDbPb1FAJXiJzYv7R5+0GAlTGSAAABkMopO8KPP6QOIbHMueY5drhYmUr85++keoB1Lx1HWFqtLxSq1HIJJPD6mkDLmMKmBLTPxBgopfX/AJgxiBsYmerXCODufbnHk+1BKXOvo0Z9dnwKC5k5axQYQkEHoASXiIsuKYt1kYnISHcJVm4ORp0i0YpbEbBb5s4UcKSxbEkvr9CIAlTCQxooZj3EM70oQBQig+92kJbZPUCC1DQ70kaRlzrlI14XUQxAceYCOgME8+MdEf0lakFWcVqxURQGqRz3/wBoKnT8Ic1V8PzV9Ipts/DUNibCKZCFdotON3LEhhwjnj5y10FT4xthFltSZi1SyjHSheoL1I9o2tmlYUJTqnQaPX6xnPw5dfgy/FmAFaqpG4aE+/aCrptpVNWknzBxxKf7EnpDck8nGPSJpPjb8mjSikDWuWqjd4vRMIEdjMbIujPJWUKlvmYWXvZgoAGgLjdVqfXpDpSXhN+JpX7kqcjCQocxFIyEcQlIQZYILUd2D1r99YrkeEujgHJiwJ4s8LJaVLQkggAgKGYOVBQtwjyxyiqZhAJ0L6NxGjxWidl15WFiEpUUnRQz5PDixS5iEAKGWTMaaVYaRdJlMkBRCiNTvgmVMB1f1hJSHURbaLbgzHLSFk6eZq008pBeuRIDHR3I9Y0FsCW2gGFa/wB4zaAFLSmjE56E5jmHHpHKmjnaYTJV4TpSSoZJS1GOVQmD7DPQUOCGGY3GApJBISk4MyoYgavnWu+ohjZrOgIbCG1ernfBkrQEwqzrxJBBcGLhC9NqUCyJSiHZ6Adnf0gyWp8+26ISg0UUjpxpAvjpJwPtEO0FmYIVTbAsqCvFWQ+JgcI4D58YMIp9iyb8B6UNHkxJ0LRcnSIqBhJBRWBELRNSkOaDLvHktOLaUVIAySQxI3kfZjppSoNpASYWzxNqcbLmJiZSucAWq1JlocNuAdnO4e8U2i8SgJJGLE1Es9deUU4MSwy0F6NQx2EUiUyop2NPVoEn2rw0kqUlS/ypzD6AO5hVFsLZZbpq0odCXUaDhxisoEoEhys+YmpJ6e0LrNbVoQ6gCkqLFS6sTlkXIy6QYu2oqygTuGcVprSFEV9TSlaVZgUVyU1YqnHXQ0PP4VdYHtE3FPWFVSsMOBGf3wiFimUKFVKdk8U6GMuVW7NeLSorUCDQsN0dBNNQSd++OiVj0FWxTuw5couum7k0mrBw/Ck/Ep/Z+8FSJIYLV5Q/NR0HKprE7baClKTkpWQGSQMgOvtAnk4rhD6AUeT5SOvO3uSkHLzHjqBwGXeF1iWyjNJZKK8/5euUDzAaJFSaRZbKlEhG8YuZ+gr2hIR4aRRvRtLBakrSlQyUkEAlyHzB6vDGXKEKbqwlAb4SU9B5fQw7lLAjVGXJWQmqdHeGIHtVlBBevCCVrimZMDOac4pGybMvc9jBBQoKAxKKDUOgENQ0YPrEbXZVSpoKeAoDqdfvdBdjmLM9al54sAH5UhJKW3PnFl8W0y0JUmu1UHUa9vpGhNkWkWylLq4yLOaUYV9W6QVJJAoXev20eoY8D6RYwDDLdCNjJCe9LNNm6Bh8Ob+32YHFnWlaXIcguNAA31jRhEA3lLqhQ8wUACw+JgRXf9IMZ3o5x8iqVKcmrOl061AZVNe8e2W7CoBVFUbaUqjHc2cXSAycJSVEKIYaHTlB8qxEowlRBzoaiuVe0O5CJFMqQUqOFScWgOJvf74QyQSwdukUSbIA7sXqXGu+CIlOSY8YkhEJijujwxQFAlwa5comhmTlzX3xMrarwvly5pNSwFasCeH94KKBr6wWkgJg6lJxOFQCbXhWccxOBj/Kw56wHfslC1AIDLFDhLFiNC1Dx0eA7H+Gpq8BmTMYT5QpZU1XZ+1YoqEYzsl4g/uwhYzwlTBJSNc37xQL0lJokiYXYYNoAnQ6ACggu8Pw4JjBwl07RAo/J/topst0+EMImIZ3IKeNCGO/2gpgITLeuYMMtJbUu2HeXfOL0o8NFcD76kPvVrBkqUlKMBYuSSwoXL5Ry5CVUOW52hbDQhtNuLsUooa7JPEAVz1dtDFSFbRBUHUxJDPTQ9oPmykIrMIc0AZyw0Jq+fAViNrly5cskABknnlDSdAirMpPLKcZE4h84ItZYomDLyq5RTOlvLYZgsP9v3xiVgXjllJzy6xll7mxexaZwFDHsAotTBjpSOgcA80a5M8qUoAM2yBu3wPa17SlaI2E8xmele8Skky31VVR/Uo0Hy6QtnqcpQNaD3UqMtWyi0Tsy2xTDpRPEx5dKdqZMPwhn/mVn2DwPb5gBwjyyxX9RyHz6wfY0hCJUsh8bqXyUPcBoZ/L9f8AAb39Br+GbRtKSTVYxgbgGHsU9o08pUY+6UkTlq/KEp7JGL1J7Rp5FoDUqIpjkm6EyLyEK2ixBZnf6RVMnMQNo8g/KJi1vmGiqZM3GsaUZmBWyyDEJmL94GLAHLI8YD/EoxJR8OrnWoy6PFlvtmJSAzZ7Q1AzHt3gK/p2PAKjRuZHGLImxnY56wCZgAeqWcuK9izHTOPLFaVeIfNgJAGMGvAE5RRJvEFICkuwb++6ArRawDhQVhi5JNCMwDXMH0gpe4GzYIUD9ICvikolwKivXfAdktZWnaYMc37QZaFjwlFZdBFW47onxpj8rPLG2KaaAFWTuchn8oNCAcoV3HMDrTmzMFeZmZyGG7dvhuiUNwhZBR4ocIgRBBFIEtExtQ+4loVdhYFeVuEoVBJOQAz31yDCp4CBLHaXfYAJaqa1bUsOG+LZliWpTqUCliAkPTjieAJMsS5jTigJZk+UU0pTcH5RdJeCVsYWeUQ5XNKn5JHQCCoT3heLLAQ6meiQ4DFqsK5HLjBN23mmYMwTwBDb6GEnBjRkiy0SRMpWhBocPR4OlIYbuUDz5uFLgEnc3eBrVeZwjw0qWo6MabyQzikDjKqO1YaqWK1YbvnAP7EGLMEnMihJ474t8VACVFKiVaYC78Rp1j202sJAcV0BIHqaPBVoDSZGRZQHLKL/AJnHplEZ6qgYDWCJNtChr1BHrlEzNTvrCtu9hSVC6ddyV1UkOzfdYW33KSiUUhg+nWvpGgUvdGV/FRaYk1oK8lUP39IDloeEdiOyiq0Hd9+kVWZxMf8ANQ/qH1iWUxJ44TF06Sx55cxUfMQjKkbRdzqJc13R0MJS3AMdEfVktD8UHTP3coYi61VP3wEL7IoDFNUwHlS/HM9/aCraszDQbS6D+VGnpUwLeKU40Sh5JYxK+URjvXv3+f8AhR62DIs5Jly1Gq1Y1+59IMm2h1LmaeVI5aDqwiuw18SbvaWkbiWdt9MPcxdZZQ8eVLILIdagdQio7qaGlt/T/rBHRobYyBxIGLiQM/lEbituIYXOI7Scsq040AV1ML71mlZwvUlumaj2eF9nmkTkqSfI6w2VNlA5ZwmBcf1MMt6N/Z0uKsfSCE2UAAhgrho4jxDKSlYADh/vtFgZqRsUjK0Ib7sjMv8AKdwOdDAtusoKkkDUOc840NqkBaVJfMaQHdEvFLZgWLP6iNEJaJNbFyLPLBJo4qyUuS33pE59yomAKw+ZjtOX5iGSymWoux1Z2cnnp82i+yTwoUSRzr66wZPVgSFVis6UrYviwvQUpTU8YNtcseGt8iC/KOm2ZSlBSSoHLJqclP7RO0TcIwkkkjUZ8yA0LJ2FKhHcy5ipmNSiQqWyXqSAojNg7N/3RqUJbSM5caCRLURRAWHGWJShpwAZ4flZhZjRLUzN8RUl90QUkx7jUBSECD2qygjXoSn5wrNjTLSpsagrPNR+cNlrrUHpHKX/AC9jFIydCNCy75CZaXSM61G0Wyd/7QNaLPj20S8BbTYWev1cVg62ylHyqw8GBhafFVspSkhtvEzK5V666Q6YrOBWnzrpmNpIZ8yX0beDnBshSQ7THcAvTL4agVhZYbCTLONKSoFQBwukDETQPvO+KpVnUV/u6E0JcEBJ8xL1cn7MOKOVWsAsC53NAtqtC1BhLAUDrUc3b+8XypARx45F3fIUOcWoYVDMYTQ+yjDMDMA3NvlEkLWM01ObGCiob4iQ9GIhLfsGihM7E4DA8Yx16rJnKxKxBWy+jijdaiNdeU0S5alUoPU0HrGJnS8QIGZqP1D6xObXRXGn2Cz5VfXs3/5PWDpzFIOhHbj0zilQdAVuz+foXhhYZWKUU6pJB6/ZiUpeSqBZU1g1A2nHWOipctL7Qc/bR0LxR1juQQSqacsh8z3HpChamlrmF3W6v6dBzb/VDS2SsSRKFARXglq/9tOa4rRIK5iQA8sM+4MBT0aIY9b/ACkUl7EpMjw0ISc0pxK/WqrdPkI9uG0TFJmTCtRTiwoBLjZzPU+0eXgFFCgFIC1H4lgbRoBnpSDUWQS5UuUlSdlOpYn8xbiX7wLfFvy/+hdWkLLfNUcRJDk4RQAkmp6JSH5lMV3aHW+mL0R/d4ttEtQWtSkKSmXKoSGBUouojQ5HLeItu2zsCPiCQn+pVT6w0nUKOht2P7mthUAlSq1Yfygt99IeSiIyUkFOJQ+EBI6VPsnvD2TaMg+02X0hceVdHZMflDdaQ1HhVZLMqTMWB5VDEAXzGfSIpvlCVYSWPX6cD2hjItaFpKgpJbUEFn0jVHIZnBgsuzJUrGpIJzzLQf1aF3+LSASDMQCMxiFPpBYnINfWGeRg4FoS1XfpFM62I8pIxNlr2i1K074qMuWC7V38I6M15A0xNcqwElWE4EqCcGVSTUjc7ZxoZdrKmJQBw3fKMxbJGG0JUmqVqSCkOeJcaZO/ONFLQp8nrFJytCpFqluXMeBaaEjpERLP/McpG89okpDUeKHCKlxYmW2+KlIqCKjd8+MMmdRSrFoIrFlLkqJPAEgemcFrDUOfCKZ4oSx7Q8cngVxFtpxOxYS9BL8xPExX+0LYYUJQcgVGvDIRVOsS0usLUB5sGfSpYQTKs7kKWpyMhu9Hi3JE6CZcrEBiLn5xNMlIrWJBW6KJ0o5hRGrfKJ8rY/EvUgEUHKPMJ+sBftqkh1pIA1DfV4jLvJK1YUuT26QXYNCj8YqSEpS5xqJI4BOY7kQmsFQD1if4itSpk8gj+EzNVx8XrTpF1hls6eo5HL74RnzSpGjGqPDLSlRT8KvZTt64k9o9uk4ZhQdQ3MpqD1TFlss+W4HCeSsj0U3rFWJimZ8SSArmk/MOOoiCla+pRxDJ9g2jskx0NXeoyNRHQOR1AU8+GkqUKn1P/L9AIW3fLDKUfiLDkKk9aCGlqvQLlqC8OMMQdH1DdYos5wpClMM8CTR1Z4jwD5byILh+mkcpO9lkqzoQcSgCsV/STkOdTX6wDa5uIk7y3QVV3LDpE0LVkXq5qa1zY65wJeagEHA+JsDblKIHWpzjlDYXIJuuUVWdRL/vFiZ0CwG6pSe8G2SicX5iSPYeseTyESlJGSMKOiEl/wDUI9mJYBOqQlP9Rz9TEcjv8/P2HxhGUtP8yn7mnoBBlrniWkqNGGfAZxWEAHEck0SOLM/QQsvYmYpCNCoP+l/q0RjDk9juWhrYLJQFY2lbSq/ylh0jy8AEpsqQBWekmmhIPtBmLa4MfkIFtAeZZRuxE9JbQsHc7FfQusdjEycqnnnJB5JD/SG34nsroZNFUAYse/SKLjA/aFKGTzFdgkP3Bgq9F4lJHM+4isrTT9gAoQrw5SccxOy6iCcVA5GefPjFF7pnCWkypqwvAFsoAkgBRVVi5YPkPLBMxbJlPqgE8dkkxG1LaZIByAD/AKWAI7E946GVqQXGwedaJolSlpVtqUARhFRgUSG5gQXMvaamUlbJUolL1IG0QC2eT+kVWtGCSgflUPo3rEbaseAG0APqD6NDrLKl9fuLxQcL3m4paSgHGWfF5aEvlwMCSfxApcydLEusrXFn6RczrQd2I9ww94XXNJImTphGytZAO8tpvjoZm079gSgl0E2T8RTFBzKNX+N6h/5eBgi0XzMSkq8KgUlJ2tCQHy3kQvupsDHSaoHrp/3Q0swCyuWfjljuzP3I7R3rS50H01xIXhfapIBMt3fI7gTqNwgyy3nLUlKlgpKmaj58oXX1VCFNkUv1IB9zEbOjCmUNxQOrsY6OeVIDxxGFrvWQjEorAIoX0ir/ABmQhsS0hS8gdWzhPb5SV40q+MEHmCR/u9IVX6kmySpg86CK8clesXhmuSX8E5YlVmuXeKT8aGDahquR7HsYp/xiVqtI6gfeYjL/AOIfuJS2FVhKmoxrhPTF6wRPswUCN4KerU9wekO512BQtGm8RCwCFAh9GL9YqtSZaZa1gA4QVUOZAoIQ2SUyUzAKtX5wxkyEBZNGXtd6K9GPeFfxNaoPorsSTbOxlrOrpPIh/wC/SLLLLwltwKT3p8oNtck+CtHxS1U6VT0yHeATXey0v6V6sR3iduSKJJMNmAEVyIY8jCqecK9rJWwv9Q8qvY9YPscwqSxzFDzGffPrFF4y3bcvZ5LDlB9x2gQVOmcy+zXgEpCVZinaOhQJqfiSMWR6Ujor6YtovV5v/kgi9Dty/wBKfYx0dB8oCC01Qj/MREbckeMmnx/NMeR0LH/YH2WzRsHjN+Qj0n94P80/6o9johMvDoYz8h9/lhZYz++P38cuOjoWPysA7meb+k+6YqV/FR+hfsI6OiEe/wCwsH/Dn8Vf+Wr/AMkEWnzp5K+cdHReYPJVbvLL/R/sMdbv40v9H/0jo6Ix7/soy2/fIv8AzT/5IDtP/Tp/QfnHR0VXj6k10Fpz/o/3Jj21hlWcCgwqp0RHR0Lj8/QaYtu3Od/7gf6ZcNbP/HRyPzjo6On8/wDX+Ecvl/s8vz+Ev9Sv9ZiKzsjmPcR0dCx+4Bag1H6z7KgO0f8ASTea/cx0dGjyvqgeBRJ/6Cb+tPyh4k07f6RHkdFsv3f2Jw+3+y+zeRX6l+5i+x/w0frI9VD2j2OjNLtlEWWv+Kv/AC0/OFMwbEnm3oY6OikOmJLsjZ/Ov+n2iu9v4Uzmn3EdHQ0fnX8Bl0LbxSPEVQaewjo6OjVD5UKf/9k=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6344" name="AutoShape 24" descr="data:image/jpeg;base64,/9j/4AAQSkZJRgABAQAAAQABAAD/2wCEAAkGBxQTEhUUExQVFRQXGBwYGRgXFxwXHRoaGhoXHBcYHBwcHCggHBwlHRgYITEhJSkrLi4uFx8zODMsNygtLisBCgoKDg0OGxAQGywkICQsLCwsLCwsLCwsLCwsLC0sLCwsLCwsLCwsLCwsLCwsLCwsLCwsLCwsLCwsLCwsLCwsLP/AABEIAMIBAwMBIgACEQEDEQH/xAAbAAACAwEBAQAAAAAAAAAAAAAEBQIDBgABB//EAEIQAAECAwUGBAQDBgUDBQAAAAECEQADIQQFEjFBIlFhcYGREzKhsULB0fAGUnIUIzNiguEVc7LC8TSis0N0g9Li/8QAGQEAAwEBAQAAAAAAAAAAAAAAAQIDBAAF/8QAKxEAAgICAgECBQQDAQAAAAAAAAECEQMhEjFBE1EEMnHB8CJhgZGx0fGh/9oADAMBAAIRAxEAPwD5qJZ1iRSYqNsS7ViRtiBmYU4K/Z8QaJSboBGUVy7xQGqe0MbNeqE7+0ccRk2DBoIKlS44WnGoBKVEnINBM9C5TCYhScWTjOA/c6yk2fSD7ks5TOllzRQ1iFmlLU5CFbOdMoZKsUyWqWVJZyD66wsae0MtAVqWqRaLRhLFS3+fzgFcqXNU6ixOdc+kM/xdZx46y+bH0EKbPJwglttVAD97ox5cm3TNeKH6VZ0+6Zalv4icI04RWi5UKLpUG78ouMn6DlrF0gNVqDP5RF5ZJaZX00VSrlwABsSic9BFarmANSnN+cHynJx79OEQCcSj094T1pe4fTRGddaGGQMBTLiClOFDOsOZwAdPUQLPkbKmerGFhlkn2c4JoGTc6Q5CkmtIKnXYjDXNq0eCrJc81YcIIcUekOLNcUzAAogHXWHfqPaFfFGJt10pSHTtMGpAsy5jskDgY3S/wkXJ8RnL5ZesFWe40eTEo8XHWNC9WtEZSxmDNhKkhJHpXvFFquU4Swqzx9I/wqUlhUgak+7QZLuqQfhBgpZUBzxnx0XUSRuI9YsNzKwneDH2QXTJHwJ7CAb2uNC04pYGIZgaj6w8p5ErQi4M+TpuZbbou/wmYx2yP6o0xsjU3RFMhozv4uRb0YmbNimkAhanaoeI2eRaC37wh95jRKkgPx3QGmzEK4Q6+IbQrxKxY9oDutyCzb4nd14TvFAmEhNe+kP5lkdlNUZ/WK5qaZJJ4wF8QmtoHpfuCTLeFLw+KpJalBWsQ8SdUeM5FWKWpzyi02dE1Dsyssqp+zAyJZQoBRcpq28HNuEMp+EBwRamfaG17PHRapHE9I6O9Q7gjGywEneYqUGcqzJcCHgEgU8ZOJ6g2dQbj/aPJ8ySMpyFU1lEe8egZbE0lLnEcvuggyaajlDmUqzHCP2hD7vAV100hmi7pYSlS5qUpUTXwVGg+KmXKA1Z1gVx23w5rrNAn7aPbztarQvFjUQPI+ghjIFkcj9qlkYTteCrPQNEJIkyyFBaFjdgIbvEpptaYV2N/wAH2RXxK2XGKvbnDu9WSgnG63NNTXNoU2W2gbUtiMqUbp84Hn2/xFKUC5Gy/Hh0iM8sIwqPZeGNt76B7QHU6ySSa6vE1WYbayXrhTw3xFK8KSs6UHOKbbOKEy0/1K61jDTbo1kkAVUdzd4ipJwAfmIJ+Qgqz3VNnEMlkmpJoP79I1Nj/DSEgBRKm6DtDrG6BLIl2ZgSXZIBLboKu64pxclGGuubaUDxtZVlSkMAB6RagaRSHw6rZGfxD8GeRcksVmdXUEhhwzhtZrNKQHSEgbw3vFd5WdOEnBjWl8L1r3yhbaLZ4koJMsoU1cQwsQztWoeNccEfBmlml5Hkucg0Cg+7XtEJoIqVU4D+0ZcJtHiNLWU0GwQVUbeThd9wgu1onEFKlOSHwApcDU5Q6xUxHPQzFjQXJLnPP1Z2hR4zEizo8XUlglnz2nz6RVc1kViK0q8RswaENRm06tyhhOu8FWM43OeFSA25JpUd4rpdidh1iRsJKxhVriIJfmGEFFOJW9LFwQWPoxgE2eWpOHNi7Hf3ESEtQGEEjdUEe0JpjF3iJS7oASBnQZcDEpVslKAKVJbgzQDMn4GSpI6EV6O8AIQpG0hko3HFsjUajOO4Jg5BF+Xcl/FTn8QHvGZVLAVzpGglXc5UkLQrESSC4IPMKjP2wFJLhiMxujB8XhSfKJs+HyN6YNag3do8EvIHJWXPURaogp2mz9o8C8TpYbxzEZU6NLR0okFtR6iJLSHyoYpMxxTMRama6Qd2Y1jqFB1SGU6S3tAt4ysQ4p7jiN4g2eXB45af8GB5wLBTCme9odOmmCrBElTbKw3GOgpVlT/xHkV5L8QlGasvir2VS/FA35j+qCZv4YmKAISpBJbCoO75VdoQ4yGYkcjBEqdMLba8/wAx+serZiHKfw3a00l2db/mOF/ekWWb8L3iF0kzArM1T381YVi2TQf4swD9avrBKLbOzE6e+8TFds4DZw7mXHPCcU+zKS2a0sO4BiyVchw4hiUDRgKjdCVNtnmips0jUKWog9zDm7CtLzFqVgHlS52laBolkyJRuSHjFt0gtP7lASAy1aHRL6x6pARso30/Ur79IjZpJKlTJmYLnnoOkOrquVUxWNTpTo+ZfMtpSjmPMblORuilFCoSFTFplIBUEM7bzqY1Ni/DKFLxzdrcnQc98ObDYUSxhSkAcN+87zBqW5ReGOtkZ5fCIiQlIhNbr4wz0ykJxUcjmWTrTI9odzS2cI7RapYXiCDiBYqwkdy2Vc4144J9ozTkNkoZOJQD8GpFYtdCSUgaV04nKArPeaVqwlSXOTKCn+cAXxYFrUlKwFy1FiEkpZOdQOOozinBCchiiWFZyyCdUrGvEEGK51knYthLI18RWJ+TKpzMEIOAEBIQhIoQRpwNO8V+LPSrZwzJSgG+FTl34MzQ1PwAX2q7SfKpZFSyVpbF2BHQiKJInoIV4T0ZRUQpTdHdq694eImplMVBKE6klgOAiz/EQMOJkhQcFRaO2DRlbSpQmeJjTtKFEgpLOliQwc0Zy+cHTZpVQqWAagpDmm6nvSGtosniLCnSpDZZ15vFc+w4WMtIB4HDTqGMc2vJ2yqyTwkBBKpheilSyGbeQIKmzQAXw04YuOVIHs8qcCrErEkszsnsUCvUQWuxpUClQo35jrTXKFdIZWD2WYmYgKfYzBDp+cQtNnQtFUiYk1yH31iMy7FS5ZTKLjconsNAOEDWXGJYCQBMbyKU4B5Yn9Y6r2gdAhs0mzzEzE4pdahyU9XciIfifCuWJ6KlGbVxJOdci2cW3lMUgJ2HzfzbJ5V5OPnSu7rykqQpkhOiqM53ZVeOcE1TGjJp2ZxCxhxJLpIcff3lECrUZio5RxkeFMUgfw1VSfy8D91iC1YVBO+qT7iPLnjcZNHowmpKyyarKYMjnz1iImNUaZx5JUASPgX6KiE1JSeIzG8Qn7BCJimGIbQ1G/8AvEwtw4fl/aApM7CWNUnKPSChVMs0/NMHj4YgQFbiw0pHQMbSk/EU8GyjofiwWjJru5bUA7wfd93LAqzawSi1B2aJm24SI9UxHnhpBqikESpyBQJpFNttJFd/vB34Zu6ZaCogoZLCvF69IDdK2clbLLJZUzTlD+x3FMmKBUPCloDJGajvU2nWvCH91XUiUKCup+kNgkAOcuMYptzlbNCagtAN33TLlgYU5amp7wVaZamZCc9X+zEU3gnFhHd8zuG+L12hqCqtwr3iixteCTnYNKtmEhGBRWQ+TAtmHbPLvBk4rZ0pBVuxD3gRazhJwKUoVYEP3dotRaSE7SSOZHfOKKIlgtrlLUpC1HCEPsABTk6vo3DfFQUJ6FBDJORdiQeYJYxG3pEyWRjx4jQiWJg5EGntHt3XamSgFTuA7Fqcgmj8axZdCeQdd2+CCQqqiCpgxpkBhDnkX4wfdNmUlJ2SBpjmFZPMkbI4CPbGPEdRLE5DETsvQ9eUGzLGogATFijOCl+dUkEwJS8M5ICtVnlE/vSkKOhVQjJmOY4cY8mJViYmVgAycu4yO5hugn/DwlNVuQPOpnPE5J9ISyLnKiohaDiPmQtix1whJAOeXeCuuzgqdNROlvgRNI0zGIc/swpsQnLKptqlmUaIQkh2FauHDnVqUG6HEu6vBOJCyz1CUqViO87efOlYICMSnK1smrMQOoKB7mO+hwls14YZqAEpIOKqaUYM5LOBu3xpCt8qwHarYgJKiCtJoyUe5JAHVoX2SzKCtj9oQj8pSCkvWhCs6Z8YDjYLDbSMKqoPhsSVJUXHMAvAF32izzVq8MKBQWUXIOJhmHrQ5mHYsSFjaST+on5mBxdQlBX7MmXLKjiVsMFHUlqvxhVNdB4sss5CQzlj+Yg+9ekD227wo4kbMzeKPzidpu9M7AJj4hXZqHao2gQddO0EiRgFHI46chkBwELaT0MLkWnE6VDCsUI38RvEDz7tQvzimZYkOQzPpoO0St9uSFhMyWcDecAkpOjABy+8QovS+AggJEyY+qSaNoXHmaHSfYowk3PLStylwaM1KmjB2HaM9fV0YVLSEzAgF0qUnyngRmmHdhXMUlK8SUINQlSiskccQDdIaS54mBUvZUwY7wDpC5Ic0Pjm4s+ehHwqo9DwVoeRiaRiFaLT67jDW87hmIXjG2nIjIgZpLatCmfOSFjPE2e9t8ebPHKL2jcpqS0VGjAgMqqXyf8ALFyiFhsuGoI16R5aEhaCl86jgYEsyitL/wDqJz/mG8cYKVqwN7CcA1SCdS7R0STai3xdGIjyO2KZxSSDWLwnGk0qKwZLXJWcOEnmtoOscqWkA+GRjUZYGIlw20eQpHoSyUrpkFjvygW6rJ46Sj4hk/OPo9wXSiUgS0c1H8xbMxg7qteG0pTLSAnGHO9jr2jb2O24QTrEJZHN/sUWPiv3H37MdDAM+QspUlSsT5OHA6a9YjJvQ6xam3pJBIqNeecVxpIjOzOX2mbIQlSEzJpdmoDkSFUYJCW0rlDH8PWtYs4M5QK2dbEk4mqHPGLbzvEVxnCkOQRyZiesIE3+MaMIUkFTOdRv9NY1RjaIN09GlnXqEUOFL5FRNeQAJMTRNCkqdSVLZwUoI7BTvCGciVbFziumHClCxmGBKgHoxf1jRXbaJMtISlgBRhQdhSEaoZbFUhE5x4cnAjNSilKFKoAKaf2EG3dNNSqWEhqrYA9d/OLL5/EqJKSEJxraiXzga5bzWuZiWtOBQ2UUcEZk/TlxhqbQukwi7pXiTlLlKSEAYXQlLk5lyznSD7Zc/isFzF4QQWScJURk5FezQYlaSc+0EAje8RlJ3oqoi+bc0paQhacSRliJUe5LwRYrvlygyEt79TmYDtM514cRGgAOcHWazFgSo8oW3XZ2r6JzEhoVWe2OSBtJ3hJIhwqz/wAxgWdYAzBakfpYfKFi/cLRTaJJWlhlxcfOkA2eZNQDjGEAskBIII+GuJw4zfLdvayrKAzrUQNHp13x0yyy15h4dToRo6VXWJkRUbPh8vaLwgEVicl5Q6YOoVgK+kESlkFbgE7AJL7gACTyEM0SAnXvAK5jqIo3rATpnM+b3Wm1Wi0ATJU4SpZxETQpOJ6J8wDkByw1jSWi6VrIWjEhQo2J0kPqxBesaESwQzxbJlpSIs8gnEwk67Zwm+STQbKlDFhoHADlW/XWDJFmWmfLUua6ASopTLwVZgAACSK6mNfMw8IEnYToICyLo5xZTa5YmghyB2jO35cKSMaKLA7tv48Y0xmCBZpcGBaen0Mm4u0YKznoN24xVanSoK45xZb04JpAIwqfC3DMdPnERMcV5H6xhnFwk0botTimjxXgkuqh1AOsdAkySxyeOjv5OoT3bZ8atRx0Eatc0BkprhQQPZ+qi/aF4kpSMSlEt5dkAD9IBz4wVYgAkrqoqLBwzAaAPWK/EZOSoTFCtnXVJKCFHN36CrmNWhOcZC8ppSGdlHzEabkiNbdc55UtR1QkdQGPqIGK3+phyV0i80ECT7xILJS545QTOSCGyhdMsxCgcRcZRugkZJsGtsxUxaMaQAlyWND09ekCXhNRilBIYiYGADOA78oNXiqWSR1f2hReMoJKVlLFKkl3yD1pryixPo0lgshQklJ81SCANpq5CPVWMEOoMrViWgOXeSRs/vAw1TTmC0TVeAKcxxcQruzlVEJapaVsU+ajk+hfSJmZJGyEYV+UbLZ7i0L5l4IWrwwQCGcgDDU0cnJT0aJeEolMzZcbKTU4XOZU1aPUN84cU0tlnYAEhWQyeLZ96YQ5UwyfjpCEWFaFBSDixHaIb0xb9waOvLylC1AhnbCyqB8hQ5aQjgm7HU9Duw3viIUcwSH3tR4aC+jGCswmIlulijNgatrDa7i4d1AacRCThqwxkak3wTpETeR3wtRHKMZ6KjNNs3qjxFtw5RnrTZlKLk03OR7ROQkpThyHOKJRSJOzSG8qQHbr1WB+7BJ3M/zEKUqZg5i1CyNYRoKDbPb1FAJXiJzYv7R5+0GAlTGSAAABkMopO8KPP6QOIbHMueY5drhYmUr85++keoB1Lx1HWFqtLxSq1HIJJPD6mkDLmMKmBLTPxBgopfX/AJgxiBsYmerXCODufbnHk+1BKXOvo0Z9dnwKC5k5axQYQkEHoASXiIsuKYt1kYnISHcJVm4ORp0i0YpbEbBb5s4UcKSxbEkvr9CIAlTCQxooZj3EM70oQBQig+92kJbZPUCC1DQ70kaRlzrlI14XUQxAceYCOgME8+MdEf0lakFWcVqxURQGqRz3/wBoKnT8Ic1V8PzV9Ipts/DUNibCKZCFdotON3LEhhwjnj5y10FT4xthFltSZi1SyjHSheoL1I9o2tmlYUJTqnQaPX6xnPw5dfgy/FmAFaqpG4aE+/aCrptpVNWknzBxxKf7EnpDck8nGPSJpPjb8mjSikDWuWqjd4vRMIEdjMbIujPJWUKlvmYWXvZgoAGgLjdVqfXpDpSXhN+JpX7kqcjCQocxFIyEcQlIQZYILUd2D1r99YrkeEujgHJiwJ4s8LJaVLQkggAgKGYOVBQtwjyxyiqZhAJ0L6NxGjxWidl15WFiEpUUnRQz5PDixS5iEAKGWTMaaVYaRdJlMkBRCiNTvgmVMB1f1hJSHURbaLbgzHLSFk6eZq008pBeuRIDHR3I9Y0FsCW2gGFa/wB4zaAFLSmjE56E5jmHHpHKmjnaYTJV4TpSSoZJS1GOVQmD7DPQUOCGGY3GApJBISk4MyoYgavnWu+ohjZrOgIbCG1ernfBkrQEwqzrxJBBcGLhC9NqUCyJSiHZ6Adnf0gyWp8+26ISg0UUjpxpAvjpJwPtEO0FmYIVTbAsqCvFWQ+JgcI4D58YMIp9iyb8B6UNHkxJ0LRcnSIqBhJBRWBELRNSkOaDLvHktOLaUVIAySQxI3kfZjppSoNpASYWzxNqcbLmJiZSucAWq1JlocNuAdnO4e8U2i8SgJJGLE1Es9deUU4MSwy0F6NQx2EUiUyop2NPVoEn2rw0kqUlS/ypzD6AO5hVFsLZZbpq0odCXUaDhxisoEoEhys+YmpJ6e0LrNbVoQ6gCkqLFS6sTlkXIy6QYu2oqygTuGcVprSFEV9TSlaVZgUVyU1YqnHXQ0PP4VdYHtE3FPWFVSsMOBGf3wiFimUKFVKdk8U6GMuVW7NeLSorUCDQsN0dBNNQSd++OiVj0FWxTuw5couum7k0mrBw/Ck/Ep/Z+8FSJIYLV5Q/NR0HKprE7baClKTkpWQGSQMgOvtAnk4rhD6AUeT5SOvO3uSkHLzHjqBwGXeF1iWyjNJZKK8/5euUDzAaJFSaRZbKlEhG8YuZ+gr2hIR4aRRvRtLBakrSlQyUkEAlyHzB6vDGXKEKbqwlAb4SU9B5fQw7lLAjVGXJWQmqdHeGIHtVlBBevCCVrimZMDOac4pGybMvc9jBBQoKAxKKDUOgENQ0YPrEbXZVSpoKeAoDqdfvdBdjmLM9al54sAH5UhJKW3PnFl8W0y0JUmu1UHUa9vpGhNkWkWylLq4yLOaUYV9W6QVJJAoXev20eoY8D6RYwDDLdCNjJCe9LNNm6Bh8Ob+32YHFnWlaXIcguNAA31jRhEA3lLqhQ8wUACw+JgRXf9IMZ3o5x8iqVKcmrOl061AZVNe8e2W7CoBVFUbaUqjHc2cXSAycJSVEKIYaHTlB8qxEowlRBzoaiuVe0O5CJFMqQUqOFScWgOJvf74QyQSwdukUSbIA7sXqXGu+CIlOSY8YkhEJijujwxQFAlwa5comhmTlzX3xMrarwvly5pNSwFasCeH94KKBr6wWkgJg6lJxOFQCbXhWccxOBj/Kw56wHfslC1AIDLFDhLFiNC1Dx0eA7H+Gpq8BmTMYT5QpZU1XZ+1YoqEYzsl4g/uwhYzwlTBJSNc37xQL0lJokiYXYYNoAnQ6ACggu8Pw4JjBwl07RAo/J/topst0+EMImIZ3IKeNCGO/2gpgITLeuYMMtJbUu2HeXfOL0o8NFcD76kPvVrBkqUlKMBYuSSwoXL5Ry5CVUOW52hbDQhtNuLsUooa7JPEAVz1dtDFSFbRBUHUxJDPTQ9oPmykIrMIc0AZyw0Jq+fAViNrly5cskABknnlDSdAirMpPLKcZE4h84ItZYomDLyq5RTOlvLYZgsP9v3xiVgXjllJzy6xll7mxexaZwFDHsAotTBjpSOgcA80a5M8qUoAM2yBu3wPa17SlaI2E8xmele8Skky31VVR/Uo0Hy6QtnqcpQNaD3UqMtWyi0Tsy2xTDpRPEx5dKdqZMPwhn/mVn2DwPb5gBwjyyxX9RyHz6wfY0hCJUsh8bqXyUPcBoZ/L9f8AAb39Br+GbRtKSTVYxgbgGHsU9o08pUY+6UkTlq/KEp7JGL1J7Rp5FoDUqIpjkm6EyLyEK2ixBZnf6RVMnMQNo8g/KJi1vmGiqZM3GsaUZmBWyyDEJmL94GLAHLI8YD/EoxJR8OrnWoy6PFlvtmJSAzZ7Q1AzHt3gK/p2PAKjRuZHGLImxnY56wCZgAeqWcuK9izHTOPLFaVeIfNgJAGMGvAE5RRJvEFICkuwb++6ArRawDhQVhi5JNCMwDXMH0gpe4GzYIUD9ICvikolwKivXfAdktZWnaYMc37QZaFjwlFZdBFW47onxpj8rPLG2KaaAFWTuchn8oNCAcoV3HMDrTmzMFeZmZyGG7dvhuiUNwhZBR4ocIgRBBFIEtExtQ+4loVdhYFeVuEoVBJOQAz31yDCp4CBLHaXfYAJaqa1bUsOG+LZliWpTqUCliAkPTjieAJMsS5jTigJZk+UU0pTcH5RdJeCVsYWeUQ5XNKn5JHQCCoT3heLLAQ6meiQ4DFqsK5HLjBN23mmYMwTwBDb6GEnBjRkiy0SRMpWhBocPR4OlIYbuUDz5uFLgEnc3eBrVeZwjw0qWo6MabyQzikDjKqO1YaqWK1YbvnAP7EGLMEnMihJ474t8VACVFKiVaYC78Rp1j202sJAcV0BIHqaPBVoDSZGRZQHLKL/AJnHplEZ6qgYDWCJNtChr1BHrlEzNTvrCtu9hSVC6ddyV1UkOzfdYW33KSiUUhg+nWvpGgUvdGV/FRaYk1oK8lUP39IDloeEdiOyiq0Hd9+kVWZxMf8ANQ/qH1iWUxJ44TF06Sx55cxUfMQjKkbRdzqJc13R0MJS3AMdEfVktD8UHTP3coYi61VP3wEL7IoDFNUwHlS/HM9/aCraszDQbS6D+VGnpUwLeKU40Sh5JYxK+URjvXv3+f8AhR62DIs5Jly1Gq1Y1+59IMm2h1LmaeVI5aDqwiuw18SbvaWkbiWdt9MPcxdZZQ8eVLILIdagdQio7qaGlt/T/rBHRobYyBxIGLiQM/lEbituIYXOI7Scsq040AV1ML71mlZwvUlumaj2eF9nmkTkqSfI6w2VNlA5ZwmBcf1MMt6N/Z0uKsfSCE2UAAhgrho4jxDKSlYADh/vtFgZqRsUjK0Ib7sjMv8AKdwOdDAtusoKkkDUOc840NqkBaVJfMaQHdEvFLZgWLP6iNEJaJNbFyLPLBJo4qyUuS33pE59yomAKw+ZjtOX5iGSymWoux1Z2cnnp82i+yTwoUSRzr66wZPVgSFVis6UrYviwvQUpTU8YNtcseGt8iC/KOm2ZSlBSSoHLJqclP7RO0TcIwkkkjUZ8yA0LJ2FKhHcy5ipmNSiQqWyXqSAojNg7N/3RqUJbSM5caCRLURRAWHGWJShpwAZ4flZhZjRLUzN8RUl90QUkx7jUBSECD2qygjXoSn5wrNjTLSpsagrPNR+cNlrrUHpHKX/AC9jFIydCNCy75CZaXSM61G0Wyd/7QNaLPj20S8BbTYWev1cVg62ylHyqw8GBhafFVspSkhtvEzK5V666Q6YrOBWnzrpmNpIZ8yX0beDnBshSQ7THcAvTL4agVhZYbCTLONKSoFQBwukDETQPvO+KpVnUV/u6E0JcEBJ8xL1cn7MOKOVWsAsC53NAtqtC1BhLAUDrUc3b+8XypARx45F3fIUOcWoYVDMYTQ+yjDMDMA3NvlEkLWM01ObGCiob4iQ9GIhLfsGihM7E4DA8Yx16rJnKxKxBWy+jijdaiNdeU0S5alUoPU0HrGJnS8QIGZqP1D6xObXRXGn2Cz5VfXs3/5PWDpzFIOhHbj0zilQdAVuz+foXhhYZWKUU6pJB6/ZiUpeSqBZU1g1A2nHWOipctL7Qc/bR0LxR1juQQSqacsh8z3HpChamlrmF3W6v6dBzb/VDS2SsSRKFARXglq/9tOa4rRIK5iQA8sM+4MBT0aIY9b/ACkUl7EpMjw0ISc0pxK/WqrdPkI9uG0TFJmTCtRTiwoBLjZzPU+0eXgFFCgFIC1H4lgbRoBnpSDUWQS5UuUlSdlOpYn8xbiX7wLfFvy/+hdWkLLfNUcRJDk4RQAkmp6JSH5lMV3aHW+mL0R/d4ttEtQWtSkKSmXKoSGBUouojQ5HLeItu2zsCPiCQn+pVT6w0nUKOht2P7mthUAlSq1Yfygt99IeSiIyUkFOJQ+EBI6VPsnvD2TaMg+02X0hceVdHZMflDdaQ1HhVZLMqTMWB5VDEAXzGfSIpvlCVYSWPX6cD2hjItaFpKgpJbUEFn0jVHIZnBgsuzJUrGpIJzzLQf1aF3+LSASDMQCMxiFPpBYnINfWGeRg4FoS1XfpFM62I8pIxNlr2i1K074qMuWC7V38I6M15A0xNcqwElWE4EqCcGVSTUjc7ZxoZdrKmJQBw3fKMxbJGG0JUmqVqSCkOeJcaZO/ONFLQp8nrFJytCpFqluXMeBaaEjpERLP/McpG89okpDUeKHCKlxYmW2+KlIqCKjd8+MMmdRSrFoIrFlLkqJPAEgemcFrDUOfCKZ4oSx7Q8cngVxFtpxOxYS9BL8xPExX+0LYYUJQcgVGvDIRVOsS0usLUB5sGfSpYQTKs7kKWpyMhu9Hi3JE6CZcrEBiLn5xNMlIrWJBW6KJ0o5hRGrfKJ8rY/EvUgEUHKPMJ+sBftqkh1pIA1DfV4jLvJK1YUuT26QXYNCj8YqSEpS5xqJI4BOY7kQmsFQD1if4itSpk8gj+EzNVx8XrTpF1hls6eo5HL74RnzSpGjGqPDLSlRT8KvZTt64k9o9uk4ZhQdQ3MpqD1TFlss+W4HCeSsj0U3rFWJimZ8SSArmk/MOOoiCla+pRxDJ9g2jskx0NXeoyNRHQOR1AU8+GkqUKn1P/L9AIW3fLDKUfiLDkKk9aCGlqvQLlqC8OMMQdH1DdYos5wpClMM8CTR1Z4jwD5byILh+mkcpO9lkqzoQcSgCsV/STkOdTX6wDa5uIk7y3QVV3LDpE0LVkXq5qa1zY65wJeagEHA+JsDblKIHWpzjlDYXIJuuUVWdRL/vFiZ0CwG6pSe8G2SicX5iSPYeseTyESlJGSMKOiEl/wDUI9mJYBOqQlP9Rz9TEcjv8/P2HxhGUtP8yn7mnoBBlrniWkqNGGfAZxWEAHEck0SOLM/QQsvYmYpCNCoP+l/q0RjDk9juWhrYLJQFY2lbSq/ylh0jy8AEpsqQBWekmmhIPtBmLa4MfkIFtAeZZRuxE9JbQsHc7FfQusdjEycqnnnJB5JD/SG34nsroZNFUAYse/SKLjA/aFKGTzFdgkP3Bgq9F4lJHM+4isrTT9gAoQrw5SccxOy6iCcVA5GefPjFF7pnCWkypqwvAFsoAkgBRVVi5YPkPLBMxbJlPqgE8dkkxG1LaZIByAD/AKWAI7E946GVqQXGwedaJolSlpVtqUARhFRgUSG5gQXMvaamUlbJUolL1IG0QC2eT+kVWtGCSgflUPo3rEbaseAG0APqD6NDrLKl9fuLxQcL3m4paSgHGWfF5aEvlwMCSfxApcydLEusrXFn6RczrQd2I9ww94XXNJImTphGytZAO8tpvjoZm079gSgl0E2T8RTFBzKNX+N6h/5eBgi0XzMSkq8KgUlJ2tCQHy3kQvupsDHSaoHrp/3Q0swCyuWfjljuzP3I7R3rS50H01xIXhfapIBMt3fI7gTqNwgyy3nLUlKlgpKmaj58oXX1VCFNkUv1IB9zEbOjCmUNxQOrsY6OeVIDxxGFrvWQjEorAIoX0ir/ABmQhsS0hS8gdWzhPb5SV40q+MEHmCR/u9IVX6kmySpg86CK8clesXhmuSX8E5YlVmuXeKT8aGDahquR7HsYp/xiVqtI6gfeYjL/AOIfuJS2FVhKmoxrhPTF6wRPswUCN4KerU9wekO512BQtGm8RCwCFAh9GL9YqtSZaZa1gA4QVUOZAoIQ2SUyUzAKtX5wxkyEBZNGXtd6K9GPeFfxNaoPorsSTbOxlrOrpPIh/wC/SLLLLwltwKT3p8oNtck+CtHxS1U6VT0yHeATXey0v6V6sR3iduSKJJMNmAEVyIY8jCqecK9rJWwv9Q8qvY9YPscwqSxzFDzGffPrFF4y3bcvZ5LDlB9x2gQVOmcy+zXgEpCVZinaOhQJqfiSMWR6Ujor6YtovV5v/kgi9Dty/wBKfYx0dB8oCC01Qj/MREbckeMmnx/NMeR0LH/YH2WzRsHjN+Qj0n94P80/6o9johMvDoYz8h9/lhZYz++P38cuOjoWPysA7meb+k+6YqV/FR+hfsI6OiEe/wCwsH/Dn8Vf+Wr/AMkEWnzp5K+cdHReYPJVbvLL/R/sMdbv40v9H/0jo6Ix7/soy2/fIv8AzT/5IDtP/Tp/QfnHR0VXj6k10Fpz/o/3Jj21hlWcCgwqp0RHR0Lj8/QaYtu3Od/7gf6ZcNbP/HRyPzjo6On8/wDX+Ecvl/s8vz+Ev9Sv9ZiKzsjmPcR0dCx+4Bag1H6z7KgO0f8ASTea/cx0dGjyvqgeBRJ/6Cb+tPyh4k07f6RHkdFsv3f2Jw+3+y+zeRX6l+5i+x/w0frI9VD2j2OjNLtlEWWv+Kv/AC0/OFMwbEnm3oY6OikOmJLsjZ/Ov+n2iu9v4Uzmn3EdHQ0fnX8Bl0LbxSPEVQaewjo6OjVD5UKf/9k=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6348" name="Picture 28" descr="http://www.niam.pl/rimages/crop/600/450/files/images/PRODUCT/BACKUP/PRODUCT_2836_592903953746456346875903012574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4278101" cy="3214710"/>
          </a:xfrm>
          <a:prstGeom prst="rect">
            <a:avLst/>
          </a:prstGeom>
          <a:noFill/>
        </p:spPr>
      </p:pic>
      <p:sp>
        <p:nvSpPr>
          <p:cNvPr id="20" name="Prostokąt 19"/>
          <p:cNvSpPr/>
          <p:nvPr/>
        </p:nvSpPr>
        <p:spPr>
          <a:xfrm>
            <a:off x="1285852" y="4857760"/>
            <a:ext cx="2127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 err="1"/>
              <a:t>M</a:t>
            </a:r>
            <a:r>
              <a:rPr lang="pl-PL" sz="2800" dirty="0" err="1" smtClean="0"/>
              <a:t>ascarpone</a:t>
            </a:r>
            <a:endParaRPr lang="pl-PL" sz="2800" dirty="0"/>
          </a:p>
        </p:txBody>
      </p:sp>
      <p:pic>
        <p:nvPicPr>
          <p:cNvPr id="56350" name="Picture 30" descr="http://www.seromaniacy.pl/uploaded/wiki/6b4f/6b4f0c5008d78165c3cd9d8fe5bdd37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571612"/>
            <a:ext cx="3286148" cy="3286148"/>
          </a:xfrm>
          <a:prstGeom prst="rect">
            <a:avLst/>
          </a:prstGeom>
          <a:noFill/>
        </p:spPr>
      </p:pic>
      <p:sp>
        <p:nvSpPr>
          <p:cNvPr id="22" name="Prostokąt 21"/>
          <p:cNvSpPr/>
          <p:nvPr/>
        </p:nvSpPr>
        <p:spPr>
          <a:xfrm>
            <a:off x="6000760" y="4929198"/>
            <a:ext cx="12971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 err="1" smtClean="0"/>
              <a:t>Ricotta</a:t>
            </a:r>
            <a:endParaRPr lang="pl-PL" sz="2800" dirty="0"/>
          </a:p>
        </p:txBody>
      </p:sp>
    </p:spTree>
  </p:cSld>
  <p:clrMapOvr>
    <a:masterClrMapping/>
  </p:clrMapOvr>
  <p:transition advTm="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n w="635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Sery</a:t>
            </a:r>
            <a:endParaRPr lang="pl-PL" dirty="0"/>
          </a:p>
        </p:txBody>
      </p:sp>
      <p:pic>
        <p:nvPicPr>
          <p:cNvPr id="4" name="Picture 4" descr="http://upload.wikimedia.org/wikipedia/commons/5/50/Mozzarella_chee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3905277" cy="2928958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1285852" y="4714884"/>
            <a:ext cx="1959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 err="1" smtClean="0"/>
              <a:t>Mozzarella</a:t>
            </a:r>
            <a:endParaRPr lang="pl-PL" sz="2800" dirty="0"/>
          </a:p>
        </p:txBody>
      </p:sp>
      <p:pic>
        <p:nvPicPr>
          <p:cNvPr id="6" name="Picture 26" descr="http://www.tastingsgourmetmarket.com/UserFiles/Image/Cheese/Gorgonzola_Piccan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643050"/>
            <a:ext cx="3601348" cy="2985927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5786446" y="4857760"/>
            <a:ext cx="20585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/>
              <a:t>G</a:t>
            </a:r>
            <a:r>
              <a:rPr lang="pl-PL" sz="2800" dirty="0" smtClean="0"/>
              <a:t>orgonzola</a:t>
            </a:r>
            <a:endParaRPr lang="pl-PL" sz="2800" dirty="0"/>
          </a:p>
        </p:txBody>
      </p:sp>
    </p:spTree>
  </p:cSld>
  <p:clrMapOvr>
    <a:masterClrMapping/>
  </p:clrMapOvr>
  <p:transition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pl-PL" dirty="0" smtClean="0"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Ciekawostki</a:t>
            </a:r>
            <a:endParaRPr lang="pl-PL" dirty="0"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500034" y="1214422"/>
            <a:ext cx="4769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Dla Włochów pechowym numerem jest 17. </a:t>
            </a:r>
            <a:endParaRPr lang="pl-PL" dirty="0"/>
          </a:p>
        </p:txBody>
      </p:sp>
      <p:sp>
        <p:nvSpPr>
          <p:cNvPr id="20" name="Prostokąt 19"/>
          <p:cNvSpPr/>
          <p:nvPr/>
        </p:nvSpPr>
        <p:spPr>
          <a:xfrm>
            <a:off x="500034" y="1714488"/>
            <a:ext cx="5786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W </a:t>
            </a:r>
            <a:r>
              <a:rPr lang="pl-PL" dirty="0" smtClean="0"/>
              <a:t>1860 roku w Neapolu wynaleziono pizze. </a:t>
            </a:r>
            <a:endParaRPr lang="pl-PL" dirty="0"/>
          </a:p>
        </p:txBody>
      </p:sp>
      <p:sp>
        <p:nvSpPr>
          <p:cNvPr id="21" name="Prostokąt 20"/>
          <p:cNvSpPr/>
          <p:nvPr/>
        </p:nvSpPr>
        <p:spPr>
          <a:xfrm>
            <a:off x="500034" y="2214554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W </a:t>
            </a:r>
            <a:r>
              <a:rPr lang="pl-PL" dirty="0" smtClean="0"/>
              <a:t>sierpniu cały kraj ma wakacje. Nawet duże firmy nie działają. </a:t>
            </a:r>
            <a:endParaRPr lang="pl-PL" dirty="0"/>
          </a:p>
        </p:txBody>
      </p:sp>
      <p:sp>
        <p:nvSpPr>
          <p:cNvPr id="22" name="Prostokąt 21"/>
          <p:cNvSpPr/>
          <p:nvPr/>
        </p:nvSpPr>
        <p:spPr>
          <a:xfrm>
            <a:off x="500034" y="2857496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Normalna rzeczą  </a:t>
            </a:r>
            <a:r>
              <a:rPr lang="pl-PL" dirty="0" smtClean="0"/>
              <a:t>jest mieszkanie z rodzicami do 40 roku życia. </a:t>
            </a:r>
            <a:endParaRPr lang="pl-PL" dirty="0"/>
          </a:p>
        </p:txBody>
      </p:sp>
      <p:sp>
        <p:nvSpPr>
          <p:cNvPr id="23" name="Prostokąt 22"/>
          <p:cNvSpPr/>
          <p:nvPr/>
        </p:nvSpPr>
        <p:spPr>
          <a:xfrm>
            <a:off x="500034" y="5715016"/>
            <a:ext cx="8786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Według </a:t>
            </a:r>
            <a:r>
              <a:rPr lang="pl-PL" dirty="0" smtClean="0"/>
              <a:t>Włoskiego przesądu pecha przynosi otworzenie parasola w budynku, a przypadkowe rozlanie wina przynosi szczęście. </a:t>
            </a:r>
            <a:endParaRPr lang="pl-PL" dirty="0"/>
          </a:p>
        </p:txBody>
      </p:sp>
      <p:sp>
        <p:nvSpPr>
          <p:cNvPr id="24" name="Prostokąt 23"/>
          <p:cNvSpPr/>
          <p:nvPr/>
        </p:nvSpPr>
        <p:spPr>
          <a:xfrm>
            <a:off x="571472" y="3429000"/>
            <a:ext cx="5572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We </a:t>
            </a:r>
            <a:r>
              <a:rPr lang="pl-PL" dirty="0" smtClean="0"/>
              <a:t>włoskim języku nie ma liter: K, Y, W, X i J. </a:t>
            </a:r>
            <a:endParaRPr lang="pl-PL" dirty="0"/>
          </a:p>
        </p:txBody>
      </p:sp>
      <p:sp>
        <p:nvSpPr>
          <p:cNvPr id="25" name="Prostokąt 24"/>
          <p:cNvSpPr/>
          <p:nvPr/>
        </p:nvSpPr>
        <p:spPr>
          <a:xfrm>
            <a:off x="571472" y="4143380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We </a:t>
            </a:r>
            <a:r>
              <a:rPr lang="pl-PL" dirty="0" smtClean="0"/>
              <a:t>Włoszech wynaleziono termometr, fortepian, barometr, baterie, nitroglicerynę, lody, okulary, ekspres do kawy, telefon, </a:t>
            </a:r>
            <a:endParaRPr lang="pl-PL" dirty="0"/>
          </a:p>
        </p:txBody>
      </p:sp>
      <p:sp>
        <p:nvSpPr>
          <p:cNvPr id="26" name="Prostokąt 25"/>
          <p:cNvSpPr/>
          <p:nvPr/>
        </p:nvSpPr>
        <p:spPr>
          <a:xfrm>
            <a:off x="500034" y="5143512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Jest </a:t>
            </a:r>
            <a:r>
              <a:rPr lang="pl-PL" dirty="0" smtClean="0"/>
              <a:t>to czwarty najczęściej na świecie odwiedzany kraj przez turystów. </a:t>
            </a:r>
            <a:endParaRPr lang="pl-PL" dirty="0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</p:cSld>
  <p:clrMapOvr>
    <a:masterClrMapping/>
  </p:clrMapOvr>
  <p:transition advTm="3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00B050"/>
                </a:solidFill>
              </a:rPr>
              <a:t>Map</a:t>
            </a:r>
            <a:r>
              <a:rPr lang="pl-PL" dirty="0" smtClean="0">
                <a:solidFill>
                  <a:schemeClr val="tx1"/>
                </a:solidFill>
              </a:rPr>
              <a:t>a</a:t>
            </a:r>
            <a:r>
              <a:rPr lang="pl-PL" dirty="0" smtClean="0">
                <a:solidFill>
                  <a:srgbClr val="00B050"/>
                </a:solidFill>
              </a:rPr>
              <a:t> </a:t>
            </a:r>
            <a:r>
              <a:rPr lang="pl-PL" dirty="0" smtClean="0">
                <a:solidFill>
                  <a:schemeClr val="tx1"/>
                </a:solidFill>
              </a:rPr>
              <a:t>Wł</a:t>
            </a:r>
            <a:r>
              <a:rPr lang="pl-PL" dirty="0" smtClean="0">
                <a:solidFill>
                  <a:srgbClr val="FF0000"/>
                </a:solidFill>
              </a:rPr>
              <a:t>och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38916" name="Picture 4" descr="http://www.vacansoleil.pl/lib/global/campingseo/lib/images/maps/IT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214422"/>
            <a:ext cx="4000528" cy="4000528"/>
          </a:xfrm>
          <a:prstGeom prst="rect">
            <a:avLst/>
          </a:prstGeom>
          <a:noFill/>
        </p:spPr>
      </p:pic>
      <p:sp>
        <p:nvSpPr>
          <p:cNvPr id="12" name="Symbol zastępczy zawartości 11"/>
          <p:cNvSpPr>
            <a:spLocks noGrp="1"/>
          </p:cNvSpPr>
          <p:nvPr>
            <p:ph idx="1"/>
          </p:nvPr>
        </p:nvSpPr>
        <p:spPr>
          <a:xfrm>
            <a:off x="214282" y="5286388"/>
            <a:ext cx="8229600" cy="1357322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Włochy- państwo położone w Europie Południowej, na Półwyspie Apenińskim.</a:t>
            </a:r>
            <a:endParaRPr lang="pl-PL" dirty="0"/>
          </a:p>
        </p:txBody>
      </p:sp>
    </p:spTree>
  </p:cSld>
  <p:clrMapOvr>
    <a:masterClrMapping/>
  </p:clrMapOvr>
  <p:transition advTm="7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pl-PL" dirty="0" smtClean="0"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Ciekawostki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857224" y="1214422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Russo </a:t>
            </a:r>
            <a:r>
              <a:rPr lang="pl-PL" dirty="0" smtClean="0"/>
              <a:t>jest to najpopularniejsze nazwisko we Włoszech. 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857224" y="1643050"/>
            <a:ext cx="3828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We </a:t>
            </a:r>
            <a:r>
              <a:rPr lang="pl-PL" dirty="0" smtClean="0"/>
              <a:t>Włoszech nie ma przedszkoli. 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857224" y="2071678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Włochy </a:t>
            </a:r>
            <a:r>
              <a:rPr lang="pl-PL" dirty="0" smtClean="0"/>
              <a:t>i Polska są najbardziej religijnymi krajami w Europie. 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857224" y="2428868"/>
            <a:ext cx="6000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Każda </a:t>
            </a:r>
            <a:r>
              <a:rPr lang="pl-PL" dirty="0" smtClean="0"/>
              <a:t>wioska i miasto ma swojego świętego. </a:t>
            </a:r>
            <a:endParaRPr lang="pl-PL" dirty="0"/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857224" y="278605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cs typeface="Arial" charset="0"/>
              </a:rPr>
              <a:t> Wszystkie włoskie słowa kończą się samogłoską. </a:t>
            </a:r>
          </a:p>
        </p:txBody>
      </p:sp>
      <p:pic>
        <p:nvPicPr>
          <p:cNvPr id="35842" name="Picture 2" descr="http://static.lovetotravel.pl/galery/th/th0_11972_wloch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543300"/>
            <a:ext cx="4143404" cy="2320307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2071670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dirty="0" smtClean="0"/>
              <a:t>Włosi kochają malowane domki, małe miasteczka, bezproblemowe wesołe życie i makaron.</a:t>
            </a:r>
            <a:endParaRPr lang="pl-PL" dirty="0"/>
          </a:p>
        </p:txBody>
      </p:sp>
    </p:spTree>
  </p:cSld>
  <p:clrMapOvr>
    <a:masterClrMapping/>
  </p:clrMapOvr>
  <p:transition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pl-PL" dirty="0" smtClean="0">
                <a:ln w="635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Włoskie tradycje</a:t>
            </a:r>
            <a:endParaRPr lang="pl-PL" dirty="0">
              <a:ln w="6350">
                <a:solidFill>
                  <a:srgbClr val="FFC000"/>
                </a:solidFill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928670"/>
            <a:ext cx="8472518" cy="3400436"/>
          </a:xfrm>
        </p:spPr>
        <p:txBody>
          <a:bodyPr/>
          <a:lstStyle/>
          <a:p>
            <a:pPr algn="ctr">
              <a:buNone/>
            </a:pPr>
            <a:r>
              <a:rPr lang="pl-PL" b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</a:rPr>
              <a:t>Wesele</a:t>
            </a:r>
            <a:r>
              <a:rPr lang="pl-PL" b="1" dirty="0" smtClean="0"/>
              <a:t> </a:t>
            </a:r>
            <a:r>
              <a:rPr lang="pl-PL" dirty="0" smtClean="0"/>
              <a:t>– musi być uroczyste a także obfite. Nie może zabraknąć białego </a:t>
            </a:r>
            <a:r>
              <a:rPr lang="pl-PL" dirty="0" err="1" smtClean="0"/>
              <a:t>rolls</a:t>
            </a:r>
            <a:r>
              <a:rPr lang="pl-PL" dirty="0" smtClean="0"/>
              <a:t> </a:t>
            </a:r>
            <a:r>
              <a:rPr lang="pl-PL" dirty="0" err="1" smtClean="0"/>
              <a:t>rolce’a</a:t>
            </a:r>
            <a:r>
              <a:rPr lang="pl-PL" dirty="0" smtClean="0"/>
              <a:t> , a prezenty powinny występować też i w wersji gotówkowej ( najlepiej niezbyt niskich kwotach ). Cała zabawa trwa do momentu wyjazdu pary młodej w podróż poślubną.</a:t>
            </a:r>
            <a:endParaRPr lang="pl-PL" dirty="0"/>
          </a:p>
        </p:txBody>
      </p:sp>
      <p:pic>
        <p:nvPicPr>
          <p:cNvPr id="52226" name="Picture 2" descr="http://static.lovetotravel.pl/galery/th/th0_8648_slu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714752"/>
            <a:ext cx="2857500" cy="2143125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2500298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dirty="0" smtClean="0"/>
              <a:t>Włoski ślub musi się odznaczać przepychem i mnóstwem confetti.</a:t>
            </a:r>
            <a:endParaRPr lang="pl-PL" dirty="0"/>
          </a:p>
        </p:txBody>
      </p:sp>
    </p:spTree>
  </p:cSld>
  <p:clrMapOvr>
    <a:masterClrMapping/>
  </p:clrMapOvr>
  <p:transition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pl-PL" dirty="0" smtClean="0">
                <a:ln w="635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Włoskie </a:t>
            </a:r>
            <a:r>
              <a:rPr lang="pl-PL" dirty="0" err="1" smtClean="0">
                <a:ln w="635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tadycje</a:t>
            </a:r>
            <a:endParaRPr lang="pl-PL" dirty="0">
              <a:ln w="6350">
                <a:solidFill>
                  <a:srgbClr val="FFC000"/>
                </a:solidFill>
              </a:ln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71501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pl-PL" sz="3600" b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</a:rPr>
              <a:t> Święta</a:t>
            </a:r>
            <a:r>
              <a:rPr lang="pl-PL" sz="3600" dirty="0" smtClean="0"/>
              <a:t> – Boże Narodzenie poprzedza post, święta zaczynają się 24 grudnia, zaś bożonarodzeniowe słodycze to przede wszystkim ciastka nadziewane orzechami i figami. Dzieci czekają na </a:t>
            </a:r>
            <a:r>
              <a:rPr lang="pl-PL" sz="3600" dirty="0" err="1" smtClean="0"/>
              <a:t>Babbo</a:t>
            </a:r>
            <a:r>
              <a:rPr lang="pl-PL" sz="3600" dirty="0" smtClean="0"/>
              <a:t> </a:t>
            </a:r>
            <a:r>
              <a:rPr lang="pl-PL" sz="3600" dirty="0" err="1" smtClean="0"/>
              <a:t>Natale</a:t>
            </a:r>
            <a:r>
              <a:rPr lang="pl-PL" sz="3600" dirty="0" smtClean="0"/>
              <a:t>, a część z nich nawet na czarownicę </a:t>
            </a:r>
            <a:r>
              <a:rPr lang="pl-PL" sz="3600" dirty="0" err="1" smtClean="0"/>
              <a:t>Befanę</a:t>
            </a:r>
            <a:r>
              <a:rPr lang="pl-PL" sz="3600" dirty="0" smtClean="0"/>
              <a:t>, która ponoć też roznosi prezenty. Jak głosi legenda Trzej Królowie podążając do Betlejem zatrzymali się w chacie </a:t>
            </a:r>
            <a:r>
              <a:rPr lang="pl-PL" sz="3600" dirty="0" err="1" smtClean="0"/>
              <a:t>Befany</a:t>
            </a:r>
            <a:r>
              <a:rPr lang="pl-PL" sz="3600" dirty="0" smtClean="0"/>
              <a:t>. Namawiali ją, by wyruszyła z nimi. Ta jednak odmówiła. Kiedy zobaczyła na niebie gwiazdę betlejemską, zaczęła żałować swej decyzji. Pozbierała swe zabawki i zasmucona poszła szukać Trzech Króli. I tak po dziś dzień ich szuka, rozdając swe zabawki dzieciom dobrym. Tym złym zaś pozostawia węgielki...</a:t>
            </a:r>
          </a:p>
          <a:p>
            <a:endParaRPr lang="pl-PL" dirty="0"/>
          </a:p>
        </p:txBody>
      </p:sp>
    </p:spTree>
  </p:cSld>
  <p:clrMapOvr>
    <a:masterClrMapping/>
  </p:clrMapOvr>
  <p:transition advTm="37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5511816"/>
          </a:xfrm>
        </p:spPr>
        <p:txBody>
          <a:bodyPr>
            <a:normAutofit/>
          </a:bodyPr>
          <a:lstStyle/>
          <a:p>
            <a:r>
              <a:rPr lang="pl-PL" dirty="0" smtClean="0">
                <a:ln w="28575"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Dziękujemy za obejrzenie naszej prezentacji </a:t>
            </a:r>
            <a:br>
              <a:rPr lang="pl-PL" dirty="0" smtClean="0">
                <a:ln w="28575"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dirty="0" smtClean="0">
                <a:ln w="28575"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Aleksandra Prus</a:t>
            </a:r>
            <a:br>
              <a:rPr lang="pl-PL" dirty="0" smtClean="0">
                <a:ln w="28575"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dirty="0" smtClean="0">
                <a:ln w="28575"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br>
              <a:rPr lang="pl-PL" dirty="0" smtClean="0">
                <a:ln w="28575"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dirty="0" smtClean="0">
                <a:ln w="28575"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Dominika Adamska</a:t>
            </a:r>
            <a:endParaRPr lang="pl-PL" dirty="0">
              <a:ln w="28575"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7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Walory turystyczne</a:t>
            </a:r>
            <a:endParaRPr lang="pl-PL" dirty="0"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9938" name="Picture 2" descr="Plik:Colosseum in Rome-April 2007-1- copie 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928802"/>
            <a:ext cx="4357718" cy="2714644"/>
          </a:xfrm>
          <a:prstGeom prst="rect">
            <a:avLst/>
          </a:prstGeom>
          <a:noFill/>
        </p:spPr>
      </p:pic>
      <p:pic>
        <p:nvPicPr>
          <p:cNvPr id="39940" name="Picture 4" descr="Plik:San Francesco Basilic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928803"/>
            <a:ext cx="4309775" cy="2714643"/>
          </a:xfrm>
          <a:prstGeom prst="rect">
            <a:avLst/>
          </a:prstGeom>
          <a:noFill/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57158" y="4786322"/>
            <a:ext cx="3786214" cy="66578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indent="-41148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pl-PL" sz="2800" dirty="0" smtClean="0"/>
              <a:t> </a:t>
            </a: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Koloseum                                 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4857752" y="4786322"/>
            <a:ext cx="3786214" cy="66578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algn="ctr">
              <a:buNone/>
            </a:pPr>
            <a:r>
              <a:rPr lang="pl-PL" sz="2800" dirty="0" smtClean="0"/>
              <a:t>Bazylika św. Franciszka w Asyżu</a:t>
            </a:r>
          </a:p>
        </p:txBody>
      </p:sp>
    </p:spTree>
  </p:cSld>
  <p:clrMapOvr>
    <a:masterClrMapping/>
  </p:clrMapOvr>
  <p:transition advTm="9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Walory turystyczne </a:t>
            </a:r>
            <a:endParaRPr lang="pl-PL" dirty="0"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0" y="5572140"/>
            <a:ext cx="3829016" cy="1000132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pl-PL" sz="5900" dirty="0" smtClean="0"/>
              <a:t> Krzywa Wieża w Pizie</a:t>
            </a:r>
          </a:p>
          <a:p>
            <a:pPr>
              <a:buNone/>
            </a:pPr>
            <a:r>
              <a:rPr lang="pl-PL" dirty="0" smtClean="0"/>
              <a:t> </a:t>
            </a:r>
            <a:endParaRPr lang="pl-PL" b="1" dirty="0" smtClean="0"/>
          </a:p>
        </p:txBody>
      </p:sp>
      <p:pic>
        <p:nvPicPr>
          <p:cNvPr id="40962" name="Picture 2" descr="Plik:Leaning Tower of Pi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3071834" cy="4095779"/>
          </a:xfrm>
          <a:prstGeom prst="rect">
            <a:avLst/>
          </a:prstGeom>
          <a:noFill/>
        </p:spPr>
      </p:pic>
      <p:pic>
        <p:nvPicPr>
          <p:cNvPr id="40964" name="Picture 4" descr="Plik:Sassari cathedralulybug186321 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357299"/>
            <a:ext cx="4786346" cy="4071966"/>
          </a:xfrm>
          <a:prstGeom prst="rect">
            <a:avLst/>
          </a:prstGeom>
          <a:noFill/>
        </p:spPr>
      </p:pic>
      <p:sp>
        <p:nvSpPr>
          <p:cNvPr id="8" name="Symbol zastępczy zawartości 2"/>
          <p:cNvSpPr txBox="1">
            <a:spLocks/>
          </p:cNvSpPr>
          <p:nvPr/>
        </p:nvSpPr>
        <p:spPr>
          <a:xfrm>
            <a:off x="3000364" y="5429264"/>
            <a:ext cx="6643734" cy="8800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pl-PL" sz="28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Katedra św. Mikołaja w Sassari</a:t>
            </a:r>
          </a:p>
        </p:txBody>
      </p:sp>
    </p:spTree>
  </p:cSld>
  <p:clrMapOvr>
    <a:masterClrMapping/>
  </p:clrMapOvr>
  <p:transition advTm="9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Walory turystyczne</a:t>
            </a:r>
            <a:endParaRPr lang="pl-PL" dirty="0"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643578"/>
            <a:ext cx="8229600" cy="665782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Katedra Mediolańska</a:t>
            </a:r>
            <a:endParaRPr lang="pl-PL" dirty="0"/>
          </a:p>
        </p:txBody>
      </p:sp>
      <p:pic>
        <p:nvPicPr>
          <p:cNvPr id="41986" name="Picture 2" descr="Plik:MailaenderD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4214810" cy="3602401"/>
          </a:xfrm>
          <a:prstGeom prst="rect">
            <a:avLst/>
          </a:prstGeom>
          <a:noFill/>
        </p:spPr>
      </p:pic>
      <p:pic>
        <p:nvPicPr>
          <p:cNvPr id="41988" name="Picture 4" descr="Plik:Mg-k Basilica Superg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28803"/>
            <a:ext cx="4307418" cy="3571900"/>
          </a:xfrm>
          <a:prstGeom prst="rect">
            <a:avLst/>
          </a:prstGeom>
          <a:noFill/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5143504" y="5715016"/>
            <a:ext cx="3695696" cy="66578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pl-PL" sz="2800" dirty="0" smtClean="0"/>
              <a:t>Kościół </a:t>
            </a:r>
            <a:r>
              <a:rPr lang="pl-PL" sz="2800" dirty="0" err="1" smtClean="0"/>
              <a:t>Superga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9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Walory turystyczne</a:t>
            </a:r>
            <a:endParaRPr lang="pl-PL" dirty="0"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285852" y="6072206"/>
            <a:ext cx="6773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 smtClean="0"/>
              <a:t>Pałac Królewski z Placu Plebiscytowego</a:t>
            </a:r>
            <a:endParaRPr lang="pl-PL" sz="2800" dirty="0"/>
          </a:p>
        </p:txBody>
      </p:sp>
      <p:pic>
        <p:nvPicPr>
          <p:cNvPr id="43010" name="Picture 2" descr="Plik:Palac Krolewki z Placu Plebiscytowe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43050"/>
            <a:ext cx="5643602" cy="4232702"/>
          </a:xfrm>
          <a:prstGeom prst="rect">
            <a:avLst/>
          </a:prstGeom>
          <a:noFill/>
        </p:spPr>
      </p:pic>
    </p:spTree>
  </p:cSld>
  <p:clrMapOvr>
    <a:masterClrMapping/>
  </p:clrMapOvr>
  <p:transition advTm="6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Walory krajobrazowe</a:t>
            </a:r>
            <a:endParaRPr lang="pl-PL" dirty="0"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4286280" cy="2789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071678"/>
            <a:ext cx="4146060" cy="279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rostokąt 6"/>
          <p:cNvSpPr/>
          <p:nvPr/>
        </p:nvSpPr>
        <p:spPr>
          <a:xfrm>
            <a:off x="5000628" y="5000636"/>
            <a:ext cx="3757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err="1" smtClean="0"/>
              <a:t>Villasimius</a:t>
            </a:r>
            <a:r>
              <a:rPr lang="pl-PL" sz="2800" b="1" dirty="0" smtClean="0"/>
              <a:t>, Sardynia</a:t>
            </a:r>
            <a:endParaRPr lang="pl-PL" sz="2800" b="1" dirty="0"/>
          </a:p>
        </p:txBody>
      </p:sp>
      <p:sp>
        <p:nvSpPr>
          <p:cNvPr id="9" name="Prostokąt 8"/>
          <p:cNvSpPr/>
          <p:nvPr/>
        </p:nvSpPr>
        <p:spPr>
          <a:xfrm>
            <a:off x="142844" y="5000636"/>
            <a:ext cx="4350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/>
              <a:t>San Vito lo Capo, Sycylia</a:t>
            </a:r>
            <a:endParaRPr lang="it-IT" sz="2800" b="1" dirty="0"/>
          </a:p>
        </p:txBody>
      </p:sp>
    </p:spTree>
  </p:cSld>
  <p:clrMapOvr>
    <a:masterClrMapping/>
  </p:clrMapOvr>
  <p:transition advTm="7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Walory krajobrazowe</a:t>
            </a:r>
            <a:endParaRPr lang="pl-PL" dirty="0"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3116"/>
            <a:ext cx="4497285" cy="29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rostokąt 4"/>
          <p:cNvSpPr/>
          <p:nvPr/>
        </p:nvSpPr>
        <p:spPr>
          <a:xfrm>
            <a:off x="1357290" y="5214950"/>
            <a:ext cx="2079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smtClean="0"/>
              <a:t>Lampedusa</a:t>
            </a:r>
            <a:endParaRPr lang="pl-PL" sz="2800" b="1" dirty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143116"/>
            <a:ext cx="417675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rostokąt 6"/>
          <p:cNvSpPr/>
          <p:nvPr/>
        </p:nvSpPr>
        <p:spPr>
          <a:xfrm>
            <a:off x="6143636" y="5286388"/>
            <a:ext cx="1221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err="1" smtClean="0"/>
              <a:t>Vieste</a:t>
            </a:r>
            <a:endParaRPr lang="pl-PL" sz="2800" b="1" dirty="0"/>
          </a:p>
        </p:txBody>
      </p:sp>
    </p:spTree>
  </p:cSld>
  <p:clrMapOvr>
    <a:masterClrMapping/>
  </p:clrMapOvr>
  <p:transition advTm="7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Walory krajobrazowe</a:t>
            </a:r>
            <a:endParaRPr lang="pl-PL" dirty="0">
              <a:solidFill>
                <a:srgbClr val="FFC000"/>
              </a:solidFill>
              <a:effectLst>
                <a:glow rad="101600">
                  <a:srgbClr val="FFC000">
                    <a:alpha val="60000"/>
                  </a:srgb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4429156" cy="295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rostokąt 5"/>
          <p:cNvSpPr/>
          <p:nvPr/>
        </p:nvSpPr>
        <p:spPr>
          <a:xfrm>
            <a:off x="1500166" y="5143512"/>
            <a:ext cx="15231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err="1" smtClean="0"/>
              <a:t>Alghero</a:t>
            </a:r>
            <a:endParaRPr lang="pl-PL" sz="2800" b="1" dirty="0"/>
          </a:p>
        </p:txBody>
      </p:sp>
      <p:sp>
        <p:nvSpPr>
          <p:cNvPr id="7" name="Prostokąt 6"/>
          <p:cNvSpPr/>
          <p:nvPr/>
        </p:nvSpPr>
        <p:spPr>
          <a:xfrm>
            <a:off x="6072198" y="5072074"/>
            <a:ext cx="1603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err="1" smtClean="0"/>
              <a:t>Positano</a:t>
            </a:r>
            <a:endParaRPr lang="pl-PL" sz="2800" b="1" dirty="0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143116"/>
            <a:ext cx="4357686" cy="289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484</TotalTime>
  <Words>466</Words>
  <Application>Microsoft Office PowerPoint</Application>
  <PresentationFormat>Pokaz na ekranie (4:3)</PresentationFormat>
  <Paragraphs>84</Paragraphs>
  <Slides>23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Wierzchołek</vt:lpstr>
      <vt:lpstr>włochy</vt:lpstr>
      <vt:lpstr>Mapa Włoch</vt:lpstr>
      <vt:lpstr>Walory turystyczne</vt:lpstr>
      <vt:lpstr>Walory turystyczne </vt:lpstr>
      <vt:lpstr>Walory turystyczne</vt:lpstr>
      <vt:lpstr>Walory turystyczne</vt:lpstr>
      <vt:lpstr>Walory krajobrazowe</vt:lpstr>
      <vt:lpstr>Walory krajobrazowe</vt:lpstr>
      <vt:lpstr>Walory krajobrazowe</vt:lpstr>
      <vt:lpstr>Walory krajobrazowe</vt:lpstr>
      <vt:lpstr>Walory krajobrazowe</vt:lpstr>
      <vt:lpstr>Sporty narodowe</vt:lpstr>
      <vt:lpstr>Sporty narodowe</vt:lpstr>
      <vt:lpstr>Potrawy</vt:lpstr>
      <vt:lpstr>Potrawy</vt:lpstr>
      <vt:lpstr>Desery</vt:lpstr>
      <vt:lpstr>Sery</vt:lpstr>
      <vt:lpstr>Sery</vt:lpstr>
      <vt:lpstr>Ciekawostki</vt:lpstr>
      <vt:lpstr>Ciekawostki</vt:lpstr>
      <vt:lpstr>Włoskie tradycje</vt:lpstr>
      <vt:lpstr>Włoskie tadycje</vt:lpstr>
      <vt:lpstr>Dziękujemy za obejrzenie naszej prezentacji  Aleksandra Prus i Dominika Adamska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Włochy</dc:title>
  <dc:creator>dziki</dc:creator>
  <cp:lastModifiedBy>dziki</cp:lastModifiedBy>
  <cp:revision>49</cp:revision>
  <dcterms:created xsi:type="dcterms:W3CDTF">2013-12-16T17:25:00Z</dcterms:created>
  <dcterms:modified xsi:type="dcterms:W3CDTF">2013-12-17T01:46:21Z</dcterms:modified>
</cp:coreProperties>
</file>