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93" d="100"/>
          <a:sy n="93" d="100"/>
        </p:scale>
        <p:origin x="-91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F1D9-453C-4FE1-8F6E-54846D573595}" type="datetimeFigureOut">
              <a:rPr lang="pl-PL" smtClean="0"/>
              <a:pPr/>
              <a:t>21.03.2023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955E7F-5284-46D8-AB7B-A27879BEF3C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F1D9-453C-4FE1-8F6E-54846D573595}" type="datetimeFigureOut">
              <a:rPr lang="pl-PL" smtClean="0"/>
              <a:pPr/>
              <a:t>21.03.2023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5E7F-5284-46D8-AB7B-A27879BEF3C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F1D9-453C-4FE1-8F6E-54846D573595}" type="datetimeFigureOut">
              <a:rPr lang="pl-PL" smtClean="0"/>
              <a:pPr/>
              <a:t>21.03.2023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5E7F-5284-46D8-AB7B-A27879BEF3C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911F1D9-453C-4FE1-8F6E-54846D573595}" type="datetimeFigureOut">
              <a:rPr lang="pl-PL" smtClean="0"/>
              <a:pPr/>
              <a:t>21.03.2023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4955E7F-5284-46D8-AB7B-A27879BEF3C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F1D9-453C-4FE1-8F6E-54846D573595}" type="datetimeFigureOut">
              <a:rPr lang="pl-PL" smtClean="0"/>
              <a:pPr/>
              <a:t>21.03.2023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5E7F-5284-46D8-AB7B-A27879BEF3C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F1D9-453C-4FE1-8F6E-54846D573595}" type="datetimeFigureOut">
              <a:rPr lang="pl-PL" smtClean="0"/>
              <a:pPr/>
              <a:t>21.03.2023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5E7F-5284-46D8-AB7B-A27879BEF3C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5E7F-5284-46D8-AB7B-A27879BEF3C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F1D9-453C-4FE1-8F6E-54846D573595}" type="datetimeFigureOut">
              <a:rPr lang="pl-PL" smtClean="0"/>
              <a:pPr/>
              <a:t>21.03.2023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F1D9-453C-4FE1-8F6E-54846D573595}" type="datetimeFigureOut">
              <a:rPr lang="pl-PL" smtClean="0"/>
              <a:pPr/>
              <a:t>21.03.2023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5E7F-5284-46D8-AB7B-A27879BEF3C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F1D9-453C-4FE1-8F6E-54846D573595}" type="datetimeFigureOut">
              <a:rPr lang="pl-PL" smtClean="0"/>
              <a:pPr/>
              <a:t>21.03.2023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5E7F-5284-46D8-AB7B-A27879BEF3C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911F1D9-453C-4FE1-8F6E-54846D573595}" type="datetimeFigureOut">
              <a:rPr lang="pl-PL" smtClean="0"/>
              <a:pPr/>
              <a:t>21.03.2023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4955E7F-5284-46D8-AB7B-A27879BEF3C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F1D9-453C-4FE1-8F6E-54846D573595}" type="datetimeFigureOut">
              <a:rPr lang="pl-PL" smtClean="0"/>
              <a:pPr/>
              <a:t>21.03.2023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955E7F-5284-46D8-AB7B-A27879BEF3C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911F1D9-453C-4FE1-8F6E-54846D573595}" type="datetimeFigureOut">
              <a:rPr lang="pl-PL" smtClean="0"/>
              <a:pPr/>
              <a:t>21.03.2023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4955E7F-5284-46D8-AB7B-A27879BEF3C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z="4000" dirty="0" smtClean="0"/>
              <a:t>ZUZANNA SZUMSKA</a:t>
            </a:r>
            <a:endParaRPr lang="pl-PL" sz="4000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8800" dirty="0" smtClean="0"/>
              <a:t>STYL GOTYCKI</a:t>
            </a:r>
            <a:endParaRPr lang="pl-PL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Katedra Notre Dame w Paryżu</a:t>
            </a:r>
            <a:endParaRPr lang="pl-PL" dirty="0"/>
          </a:p>
        </p:txBody>
      </p:sp>
      <p:pic>
        <p:nvPicPr>
          <p:cNvPr id="3" name="Picture 6" descr="kat notre dame w paryz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0166" y="1857364"/>
            <a:ext cx="6351633" cy="4230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Katedra w Salisbury  (Anglia)</a:t>
            </a:r>
            <a:endParaRPr lang="pl-PL" dirty="0"/>
          </a:p>
        </p:txBody>
      </p:sp>
      <p:pic>
        <p:nvPicPr>
          <p:cNvPr id="2050" name="Picture 2" descr="C:\Users\Tomek\Desktop\480px-Salisbury_Cathedr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857364"/>
            <a:ext cx="5072098" cy="4290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Katedra w Kolonii (Niemcy)</a:t>
            </a:r>
            <a:endParaRPr lang="pl-PL" dirty="0"/>
          </a:p>
        </p:txBody>
      </p:sp>
      <p:pic>
        <p:nvPicPr>
          <p:cNvPr id="3074" name="Picture 2" descr="C:\Users\Tomek\Desktop\800px-Cologne_cathedrale_vue_su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643050"/>
            <a:ext cx="4535689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Katedra w Pradze (Czechy)</a:t>
            </a:r>
            <a:endParaRPr lang="pl-PL" dirty="0"/>
          </a:p>
        </p:txBody>
      </p:sp>
      <p:pic>
        <p:nvPicPr>
          <p:cNvPr id="4098" name="Picture 2" descr="C:\Users\Tomek\Desktop\Praga_0947_globus_belarusi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714488"/>
            <a:ext cx="5000660" cy="4650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 połowie XII wieku budowniczowie we Francji wprowadzili nowe elementy konstrukcji kościołów, dzięki którym mogli wznosić wysokie i  strzeliste  świątynie.  Głównymi materiałami budowlanymi były kamienie </a:t>
            </a:r>
            <a:r>
              <a:rPr lang="pl-PL" smtClean="0"/>
              <a:t>i cegły. </a:t>
            </a:r>
            <a:endParaRPr lang="pl-PL" dirty="0" smtClean="0"/>
          </a:p>
          <a:p>
            <a:r>
              <a:rPr lang="pl-PL" dirty="0" smtClean="0"/>
              <a:t>Styl ten upowszechnił się w Polsce w XIV stuleciu. </a:t>
            </a:r>
          </a:p>
          <a:p>
            <a:r>
              <a:rPr lang="pl-PL" dirty="0" smtClean="0"/>
              <a:t>Najczęściej spotykanymi budowlami oprócz kościołów były ratusze, spichlerze, sukiennice czy kamienice mieszczańskie. 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STYL GOTYCKI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71472" y="1857364"/>
            <a:ext cx="8229600" cy="4572000"/>
          </a:xfrm>
        </p:spPr>
        <p:txBody>
          <a:bodyPr/>
          <a:lstStyle/>
          <a:p>
            <a:r>
              <a:rPr lang="pl-PL" dirty="0" smtClean="0"/>
              <a:t>Łuki oporowe</a:t>
            </a:r>
          </a:p>
          <a:p>
            <a:r>
              <a:rPr lang="pl-PL" dirty="0" smtClean="0"/>
              <a:t>Witraże</a:t>
            </a:r>
          </a:p>
          <a:p>
            <a:r>
              <a:rPr lang="pl-PL" dirty="0" smtClean="0"/>
              <a:t>Wysokie wieże</a:t>
            </a:r>
          </a:p>
          <a:p>
            <a:r>
              <a:rPr lang="pl-PL" dirty="0" smtClean="0"/>
              <a:t>Rozety</a:t>
            </a:r>
          </a:p>
          <a:p>
            <a:r>
              <a:rPr lang="pl-PL" dirty="0" smtClean="0"/>
              <a:t>Portale</a:t>
            </a:r>
          </a:p>
          <a:p>
            <a:r>
              <a:rPr lang="pl-PL" dirty="0" smtClean="0"/>
              <a:t>Wysokie okna</a:t>
            </a:r>
          </a:p>
          <a:p>
            <a:r>
              <a:rPr lang="pl-PL" dirty="0" smtClean="0"/>
              <a:t>Filary i przypory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ELEMENTY  ARCHITEKTURY GOTYCKIEJ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pl-PL" sz="6600" dirty="0" smtClean="0"/>
              <a:t>Architektura gotycka</a:t>
            </a:r>
            <a:br>
              <a:rPr lang="pl-PL" sz="6600" dirty="0" smtClean="0"/>
            </a:br>
            <a:r>
              <a:rPr lang="pl-PL" sz="6600" dirty="0" smtClean="0"/>
              <a:t> w Polsce</a:t>
            </a:r>
            <a:endParaRPr lang="pl-PL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Kościół Mariacki w Krakowie</a:t>
            </a:r>
            <a:endParaRPr lang="pl-PL" dirty="0"/>
          </a:p>
        </p:txBody>
      </p:sp>
      <p:pic>
        <p:nvPicPr>
          <p:cNvPr id="6146" name="Picture 2" descr="C:\Users\Tomek\Desktop\Kosciol_mariacki_krako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571612"/>
            <a:ext cx="298704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Kościół Mariacki w Gdańsku</a:t>
            </a:r>
            <a:endParaRPr lang="pl-PL" dirty="0"/>
          </a:p>
        </p:txBody>
      </p:sp>
      <p:pic>
        <p:nvPicPr>
          <p:cNvPr id="7170" name="Picture 2" descr="C:\Users\Tomek\Desktop\2825085-Bazylika-Mariacka-to-najwiekszy-w-Europie-kosciol-wzniesiony-z-cegly-Jej-budow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6618277" cy="4138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Zamek w Malborku</a:t>
            </a:r>
            <a:endParaRPr lang="pl-PL" dirty="0"/>
          </a:p>
        </p:txBody>
      </p:sp>
      <p:pic>
        <p:nvPicPr>
          <p:cNvPr id="5124" name="Picture 4" descr="C:\Users\Tomek\Desktop\Zamek-krzyzacki-w-Malbork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Barbakan w Krakowie</a:t>
            </a:r>
            <a:endParaRPr lang="pl-PL" dirty="0"/>
          </a:p>
        </p:txBody>
      </p:sp>
      <p:pic>
        <p:nvPicPr>
          <p:cNvPr id="1026" name="Picture 2" descr="C:\Users\Tomek\Desktop\Krakau_-_Barbaka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000240"/>
            <a:ext cx="5701606" cy="4048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28596" y="2786058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600" dirty="0" smtClean="0"/>
              <a:t>Architektura gotycka</a:t>
            </a:r>
            <a:br>
              <a:rPr lang="pl-PL" sz="6600" dirty="0" smtClean="0"/>
            </a:br>
            <a:r>
              <a:rPr lang="pl-PL" sz="6600" dirty="0" smtClean="0"/>
              <a:t> na świecie</a:t>
            </a:r>
            <a:endParaRPr lang="pl-PL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132</TotalTime>
  <Words>117</Words>
  <Application>Microsoft Office PowerPoint</Application>
  <PresentationFormat>Pokaz na ekranie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Papier</vt:lpstr>
      <vt:lpstr>STYL GOTYCKI</vt:lpstr>
      <vt:lpstr>STYL GOTYCKI</vt:lpstr>
      <vt:lpstr>ELEMENTY  ARCHITEKTURY GOTYCKIEJ</vt:lpstr>
      <vt:lpstr>Architektura gotycka  w Polsce</vt:lpstr>
      <vt:lpstr>Kościół Mariacki w Krakowie</vt:lpstr>
      <vt:lpstr>Kościół Mariacki w Gdańsku</vt:lpstr>
      <vt:lpstr>Zamek w Malborku</vt:lpstr>
      <vt:lpstr>Barbakan w Krakowie</vt:lpstr>
      <vt:lpstr>Architektura gotycka  na świecie</vt:lpstr>
      <vt:lpstr>Katedra Notre Dame w Paryżu</vt:lpstr>
      <vt:lpstr>Katedra w Salisbury  (Anglia)</vt:lpstr>
      <vt:lpstr>Katedra w Kolonii (Niemcy)</vt:lpstr>
      <vt:lpstr>Katedra w Pradze (Czechy)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STYL GOTYCKI</dc:title>
  <dc:creator>Tomek</dc:creator>
  <cp:lastModifiedBy>Nauczyciel</cp:lastModifiedBy>
  <cp:revision>14</cp:revision>
  <dcterms:created xsi:type="dcterms:W3CDTF">2023-03-12T08:33:15Z</dcterms:created>
  <dcterms:modified xsi:type="dcterms:W3CDTF">2023-03-21T09:46:02Z</dcterms:modified>
</cp:coreProperties>
</file>